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  <p:sldId id="258" r:id="rId3"/>
  </p:sldIdLst>
  <p:sldSz cx="10058400" cy="7772400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CCFF"/>
    <a:srgbClr val="0070C0"/>
    <a:srgbClr val="E8B2BC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61" d="100"/>
          <a:sy n="61" d="100"/>
        </p:scale>
        <p:origin x="1096" y="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10" Type="http://schemas.openxmlformats.org/officeDocument/2006/relationships/customXml" Target="../customXml/item3.xml"/><Relationship Id="rId4" Type="http://schemas.openxmlformats.org/officeDocument/2006/relationships/presProps" Target="presProps.xml"/><Relationship Id="rId9" Type="http://schemas.openxmlformats.org/officeDocument/2006/relationships/customXml" Target="../customXml/item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4380" y="1272011"/>
            <a:ext cx="8549640" cy="2705947"/>
          </a:xfrm>
        </p:spPr>
        <p:txBody>
          <a:bodyPr anchor="b"/>
          <a:lstStyle>
            <a:lvl1pPr algn="ctr">
              <a:defRPr sz="6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57300" y="4082310"/>
            <a:ext cx="7543800" cy="1876530"/>
          </a:xfrm>
        </p:spPr>
        <p:txBody>
          <a:bodyPr/>
          <a:lstStyle>
            <a:lvl1pPr marL="0" indent="0" algn="ctr">
              <a:buNone/>
              <a:defRPr sz="2640"/>
            </a:lvl1pPr>
            <a:lvl2pPr marL="502920" indent="0" algn="ctr">
              <a:buNone/>
              <a:defRPr sz="2200"/>
            </a:lvl2pPr>
            <a:lvl3pPr marL="1005840" indent="0" algn="ctr">
              <a:buNone/>
              <a:defRPr sz="1980"/>
            </a:lvl3pPr>
            <a:lvl4pPr marL="1508760" indent="0" algn="ctr">
              <a:buNone/>
              <a:defRPr sz="1760"/>
            </a:lvl4pPr>
            <a:lvl5pPr marL="2011680" indent="0" algn="ctr">
              <a:buNone/>
              <a:defRPr sz="1760"/>
            </a:lvl5pPr>
            <a:lvl6pPr marL="2514600" indent="0" algn="ctr">
              <a:buNone/>
              <a:defRPr sz="1760"/>
            </a:lvl6pPr>
            <a:lvl7pPr marL="3017520" indent="0" algn="ctr">
              <a:buNone/>
              <a:defRPr sz="1760"/>
            </a:lvl7pPr>
            <a:lvl8pPr marL="3520440" indent="0" algn="ctr">
              <a:buNone/>
              <a:defRPr sz="1760"/>
            </a:lvl8pPr>
            <a:lvl9pPr marL="4023360" indent="0" algn="ctr">
              <a:buNone/>
              <a:defRPr sz="176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07B2E-571E-480E-B077-86C8223625A6}" type="datetimeFigureOut">
              <a:rPr lang="en-US" smtClean="0"/>
              <a:t>3/20/2020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EAC1E-A7F2-4765-B174-0BAC2E87B3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478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07B2E-571E-480E-B077-86C8223625A6}" type="datetimeFigureOut">
              <a:rPr lang="en-US" smtClean="0"/>
              <a:t>3/20/2020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EAC1E-A7F2-4765-B174-0BAC2E87B3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61724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98043" y="413808"/>
            <a:ext cx="2168843" cy="65867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91515" y="413808"/>
            <a:ext cx="6380798" cy="658675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07B2E-571E-480E-B077-86C8223625A6}" type="datetimeFigureOut">
              <a:rPr lang="en-US" smtClean="0"/>
              <a:t>3/20/2020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EAC1E-A7F2-4765-B174-0BAC2E87B3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628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07B2E-571E-480E-B077-86C8223625A6}" type="datetimeFigureOut">
              <a:rPr lang="en-US" smtClean="0"/>
              <a:t>3/20/2020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EAC1E-A7F2-4765-B174-0BAC2E87B3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5001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6277" y="1937705"/>
            <a:ext cx="8675370" cy="3233102"/>
          </a:xfrm>
        </p:spPr>
        <p:txBody>
          <a:bodyPr anchor="b"/>
          <a:lstStyle>
            <a:lvl1pPr>
              <a:defRPr sz="6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6277" y="5201393"/>
            <a:ext cx="8675370" cy="1700212"/>
          </a:xfrm>
        </p:spPr>
        <p:txBody>
          <a:bodyPr/>
          <a:lstStyle>
            <a:lvl1pPr marL="0" indent="0">
              <a:buNone/>
              <a:defRPr sz="2640">
                <a:solidFill>
                  <a:schemeClr val="tx1"/>
                </a:solidFill>
              </a:defRPr>
            </a:lvl1pPr>
            <a:lvl2pPr marL="50292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2pPr>
            <a:lvl3pPr marL="1005840" indent="0">
              <a:buNone/>
              <a:defRPr sz="1980">
                <a:solidFill>
                  <a:schemeClr val="tx1">
                    <a:tint val="75000"/>
                  </a:schemeClr>
                </a:solidFill>
              </a:defRPr>
            </a:lvl3pPr>
            <a:lvl4pPr marL="150876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4pPr>
            <a:lvl5pPr marL="201168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5pPr>
            <a:lvl6pPr marL="251460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6pPr>
            <a:lvl7pPr marL="301752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7pPr>
            <a:lvl8pPr marL="352044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8pPr>
            <a:lvl9pPr marL="402336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07B2E-571E-480E-B077-86C8223625A6}" type="datetimeFigureOut">
              <a:rPr lang="en-US" smtClean="0"/>
              <a:t>3/20/2020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EAC1E-A7F2-4765-B174-0BAC2E87B3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8196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1515" y="2069042"/>
            <a:ext cx="4274820" cy="493151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2065" y="2069042"/>
            <a:ext cx="4274820" cy="493151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07B2E-571E-480E-B077-86C8223625A6}" type="datetimeFigureOut">
              <a:rPr lang="en-US" smtClean="0"/>
              <a:t>3/20/2020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EAC1E-A7F2-4765-B174-0BAC2E87B3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5965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413810"/>
            <a:ext cx="8675370" cy="150230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2826" y="1905318"/>
            <a:ext cx="4255174" cy="933767"/>
          </a:xfrm>
        </p:spPr>
        <p:txBody>
          <a:bodyPr anchor="b"/>
          <a:lstStyle>
            <a:lvl1pPr marL="0" indent="0">
              <a:buNone/>
              <a:defRPr sz="2640" b="1"/>
            </a:lvl1pPr>
            <a:lvl2pPr marL="502920" indent="0">
              <a:buNone/>
              <a:defRPr sz="2200" b="1"/>
            </a:lvl2pPr>
            <a:lvl3pPr marL="1005840" indent="0">
              <a:buNone/>
              <a:defRPr sz="1980" b="1"/>
            </a:lvl3pPr>
            <a:lvl4pPr marL="1508760" indent="0">
              <a:buNone/>
              <a:defRPr sz="1760" b="1"/>
            </a:lvl4pPr>
            <a:lvl5pPr marL="2011680" indent="0">
              <a:buNone/>
              <a:defRPr sz="1760" b="1"/>
            </a:lvl5pPr>
            <a:lvl6pPr marL="2514600" indent="0">
              <a:buNone/>
              <a:defRPr sz="1760" b="1"/>
            </a:lvl6pPr>
            <a:lvl7pPr marL="3017520" indent="0">
              <a:buNone/>
              <a:defRPr sz="1760" b="1"/>
            </a:lvl7pPr>
            <a:lvl8pPr marL="3520440" indent="0">
              <a:buNone/>
              <a:defRPr sz="1760" b="1"/>
            </a:lvl8pPr>
            <a:lvl9pPr marL="4023360" indent="0">
              <a:buNone/>
              <a:defRPr sz="176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2826" y="2839085"/>
            <a:ext cx="4255174" cy="417586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2066" y="1905318"/>
            <a:ext cx="4276130" cy="933767"/>
          </a:xfrm>
        </p:spPr>
        <p:txBody>
          <a:bodyPr anchor="b"/>
          <a:lstStyle>
            <a:lvl1pPr marL="0" indent="0">
              <a:buNone/>
              <a:defRPr sz="2640" b="1"/>
            </a:lvl1pPr>
            <a:lvl2pPr marL="502920" indent="0">
              <a:buNone/>
              <a:defRPr sz="2200" b="1"/>
            </a:lvl2pPr>
            <a:lvl3pPr marL="1005840" indent="0">
              <a:buNone/>
              <a:defRPr sz="1980" b="1"/>
            </a:lvl3pPr>
            <a:lvl4pPr marL="1508760" indent="0">
              <a:buNone/>
              <a:defRPr sz="1760" b="1"/>
            </a:lvl4pPr>
            <a:lvl5pPr marL="2011680" indent="0">
              <a:buNone/>
              <a:defRPr sz="1760" b="1"/>
            </a:lvl5pPr>
            <a:lvl6pPr marL="2514600" indent="0">
              <a:buNone/>
              <a:defRPr sz="1760" b="1"/>
            </a:lvl6pPr>
            <a:lvl7pPr marL="3017520" indent="0">
              <a:buNone/>
              <a:defRPr sz="1760" b="1"/>
            </a:lvl7pPr>
            <a:lvl8pPr marL="3520440" indent="0">
              <a:buNone/>
              <a:defRPr sz="1760" b="1"/>
            </a:lvl8pPr>
            <a:lvl9pPr marL="4023360" indent="0">
              <a:buNone/>
              <a:defRPr sz="176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2066" y="2839085"/>
            <a:ext cx="4276130" cy="417586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07B2E-571E-480E-B077-86C8223625A6}" type="datetimeFigureOut">
              <a:rPr lang="en-US" smtClean="0"/>
              <a:t>3/20/2020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EAC1E-A7F2-4765-B174-0BAC2E87B3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3529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07B2E-571E-480E-B077-86C8223625A6}" type="datetimeFigureOut">
              <a:rPr lang="en-US" smtClean="0"/>
              <a:t>3/20/2020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EAC1E-A7F2-4765-B174-0BAC2E87B3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01516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07B2E-571E-480E-B077-86C8223625A6}" type="datetimeFigureOut">
              <a:rPr lang="en-US" smtClean="0"/>
              <a:t>3/20/2020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EAC1E-A7F2-4765-B174-0BAC2E87B3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94253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518160"/>
            <a:ext cx="3244096" cy="1813560"/>
          </a:xfrm>
        </p:spPr>
        <p:txBody>
          <a:bodyPr anchor="b"/>
          <a:lstStyle>
            <a:lvl1pPr>
              <a:defRPr sz="352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6130" y="1119083"/>
            <a:ext cx="5092065" cy="5523442"/>
          </a:xfrm>
        </p:spPr>
        <p:txBody>
          <a:bodyPr/>
          <a:lstStyle>
            <a:lvl1pPr>
              <a:defRPr sz="3520"/>
            </a:lvl1pPr>
            <a:lvl2pPr>
              <a:defRPr sz="3080"/>
            </a:lvl2pPr>
            <a:lvl3pPr>
              <a:defRPr sz="264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2825" y="2331720"/>
            <a:ext cx="3244096" cy="4319800"/>
          </a:xfrm>
        </p:spPr>
        <p:txBody>
          <a:bodyPr/>
          <a:lstStyle>
            <a:lvl1pPr marL="0" indent="0">
              <a:buNone/>
              <a:defRPr sz="1760"/>
            </a:lvl1pPr>
            <a:lvl2pPr marL="502920" indent="0">
              <a:buNone/>
              <a:defRPr sz="1540"/>
            </a:lvl2pPr>
            <a:lvl3pPr marL="1005840" indent="0">
              <a:buNone/>
              <a:defRPr sz="1320"/>
            </a:lvl3pPr>
            <a:lvl4pPr marL="1508760" indent="0">
              <a:buNone/>
              <a:defRPr sz="1100"/>
            </a:lvl4pPr>
            <a:lvl5pPr marL="2011680" indent="0">
              <a:buNone/>
              <a:defRPr sz="1100"/>
            </a:lvl5pPr>
            <a:lvl6pPr marL="2514600" indent="0">
              <a:buNone/>
              <a:defRPr sz="1100"/>
            </a:lvl6pPr>
            <a:lvl7pPr marL="3017520" indent="0">
              <a:buNone/>
              <a:defRPr sz="1100"/>
            </a:lvl7pPr>
            <a:lvl8pPr marL="3520440" indent="0">
              <a:buNone/>
              <a:defRPr sz="1100"/>
            </a:lvl8pPr>
            <a:lvl9pPr marL="4023360" indent="0">
              <a:buNone/>
              <a:defRPr sz="11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07B2E-571E-480E-B077-86C8223625A6}" type="datetimeFigureOut">
              <a:rPr lang="en-US" smtClean="0"/>
              <a:t>3/20/2020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EAC1E-A7F2-4765-B174-0BAC2E87B3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3178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518160"/>
            <a:ext cx="3244096" cy="1813560"/>
          </a:xfrm>
        </p:spPr>
        <p:txBody>
          <a:bodyPr anchor="b"/>
          <a:lstStyle>
            <a:lvl1pPr>
              <a:defRPr sz="352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76130" y="1119083"/>
            <a:ext cx="5092065" cy="5523442"/>
          </a:xfrm>
        </p:spPr>
        <p:txBody>
          <a:bodyPr anchor="t"/>
          <a:lstStyle>
            <a:lvl1pPr marL="0" indent="0">
              <a:buNone/>
              <a:defRPr sz="3520"/>
            </a:lvl1pPr>
            <a:lvl2pPr marL="502920" indent="0">
              <a:buNone/>
              <a:defRPr sz="3080"/>
            </a:lvl2pPr>
            <a:lvl3pPr marL="1005840" indent="0">
              <a:buNone/>
              <a:defRPr sz="2640"/>
            </a:lvl3pPr>
            <a:lvl4pPr marL="1508760" indent="0">
              <a:buNone/>
              <a:defRPr sz="2200"/>
            </a:lvl4pPr>
            <a:lvl5pPr marL="2011680" indent="0">
              <a:buNone/>
              <a:defRPr sz="2200"/>
            </a:lvl5pPr>
            <a:lvl6pPr marL="2514600" indent="0">
              <a:buNone/>
              <a:defRPr sz="2200"/>
            </a:lvl6pPr>
            <a:lvl7pPr marL="3017520" indent="0">
              <a:buNone/>
              <a:defRPr sz="2200"/>
            </a:lvl7pPr>
            <a:lvl8pPr marL="3520440" indent="0">
              <a:buNone/>
              <a:defRPr sz="2200"/>
            </a:lvl8pPr>
            <a:lvl9pPr marL="4023360" indent="0">
              <a:buNone/>
              <a:defRPr sz="22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2825" y="2331720"/>
            <a:ext cx="3244096" cy="4319800"/>
          </a:xfrm>
        </p:spPr>
        <p:txBody>
          <a:bodyPr/>
          <a:lstStyle>
            <a:lvl1pPr marL="0" indent="0">
              <a:buNone/>
              <a:defRPr sz="1760"/>
            </a:lvl1pPr>
            <a:lvl2pPr marL="502920" indent="0">
              <a:buNone/>
              <a:defRPr sz="1540"/>
            </a:lvl2pPr>
            <a:lvl3pPr marL="1005840" indent="0">
              <a:buNone/>
              <a:defRPr sz="1320"/>
            </a:lvl3pPr>
            <a:lvl4pPr marL="1508760" indent="0">
              <a:buNone/>
              <a:defRPr sz="1100"/>
            </a:lvl4pPr>
            <a:lvl5pPr marL="2011680" indent="0">
              <a:buNone/>
              <a:defRPr sz="1100"/>
            </a:lvl5pPr>
            <a:lvl6pPr marL="2514600" indent="0">
              <a:buNone/>
              <a:defRPr sz="1100"/>
            </a:lvl6pPr>
            <a:lvl7pPr marL="3017520" indent="0">
              <a:buNone/>
              <a:defRPr sz="1100"/>
            </a:lvl7pPr>
            <a:lvl8pPr marL="3520440" indent="0">
              <a:buNone/>
              <a:defRPr sz="1100"/>
            </a:lvl8pPr>
            <a:lvl9pPr marL="4023360" indent="0">
              <a:buNone/>
              <a:defRPr sz="11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07B2E-571E-480E-B077-86C8223625A6}" type="datetimeFigureOut">
              <a:rPr lang="en-US" smtClean="0"/>
              <a:t>3/20/2020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EAC1E-A7F2-4765-B174-0BAC2E87B3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83856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91515" y="413810"/>
            <a:ext cx="8675370" cy="150230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1515" y="2069042"/>
            <a:ext cx="8675370" cy="49315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91515" y="7203865"/>
            <a:ext cx="226314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807B2E-571E-480E-B077-86C8223625A6}" type="datetimeFigureOut">
              <a:rPr lang="en-US" smtClean="0"/>
              <a:t>3/20/2020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31845" y="7203865"/>
            <a:ext cx="339471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03745" y="7203865"/>
            <a:ext cx="226314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DEAC1E-A7F2-4765-B174-0BAC2E87B3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34796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1005840" rtl="0" eaLnBrk="1" latinLnBrk="0" hangingPunct="1">
        <a:lnSpc>
          <a:spcPct val="90000"/>
        </a:lnSpc>
        <a:spcBef>
          <a:spcPct val="0"/>
        </a:spcBef>
        <a:buNone/>
        <a:defRPr sz="48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460" indent="-251460" algn="l" defTabSz="1005840" rtl="0" eaLnBrk="1" latinLnBrk="0" hangingPunct="1">
        <a:lnSpc>
          <a:spcPct val="90000"/>
        </a:lnSpc>
        <a:spcBef>
          <a:spcPts val="1100"/>
        </a:spcBef>
        <a:buFont typeface="Arial" panose="020B0604020202020204" pitchFamily="34" charset="0"/>
        <a:buChar char="•"/>
        <a:defRPr sz="3080" kern="1200">
          <a:solidFill>
            <a:schemeClr val="tx1"/>
          </a:solidFill>
          <a:latin typeface="+mn-lt"/>
          <a:ea typeface="+mn-ea"/>
          <a:cs typeface="+mn-cs"/>
        </a:defRPr>
      </a:lvl1pPr>
      <a:lvl2pPr marL="75438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2640" kern="1200">
          <a:solidFill>
            <a:schemeClr val="tx1"/>
          </a:solidFill>
          <a:latin typeface="+mn-lt"/>
          <a:ea typeface="+mn-ea"/>
          <a:cs typeface="+mn-cs"/>
        </a:defRPr>
      </a:lvl2pPr>
      <a:lvl3pPr marL="125730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76022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26314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76606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26898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77190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27482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3pPr>
      <a:lvl4pPr marL="15087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01168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0175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5204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0233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9" Type="http://schemas.openxmlformats.org/officeDocument/2006/relationships/image" Target="../media/image38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34" Type="http://schemas.openxmlformats.org/officeDocument/2006/relationships/image" Target="../media/image33.png"/><Relationship Id="rId42" Type="http://schemas.openxmlformats.org/officeDocument/2006/relationships/image" Target="../media/image41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33" Type="http://schemas.openxmlformats.org/officeDocument/2006/relationships/image" Target="../media/image32.png"/><Relationship Id="rId38" Type="http://schemas.openxmlformats.org/officeDocument/2006/relationships/image" Target="../media/image37.png"/><Relationship Id="rId46" Type="http://schemas.openxmlformats.org/officeDocument/2006/relationships/image" Target="../media/image45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image" Target="../media/image28.png"/><Relationship Id="rId41" Type="http://schemas.openxmlformats.org/officeDocument/2006/relationships/image" Target="../media/image4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32" Type="http://schemas.openxmlformats.org/officeDocument/2006/relationships/image" Target="../media/image31.png"/><Relationship Id="rId37" Type="http://schemas.openxmlformats.org/officeDocument/2006/relationships/image" Target="../media/image36.png"/><Relationship Id="rId40" Type="http://schemas.openxmlformats.org/officeDocument/2006/relationships/image" Target="../media/image39.png"/><Relationship Id="rId45" Type="http://schemas.openxmlformats.org/officeDocument/2006/relationships/image" Target="../media/image44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7.png"/><Relationship Id="rId36" Type="http://schemas.openxmlformats.org/officeDocument/2006/relationships/image" Target="../media/image35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31" Type="http://schemas.openxmlformats.org/officeDocument/2006/relationships/image" Target="../media/image30.png"/><Relationship Id="rId44" Type="http://schemas.openxmlformats.org/officeDocument/2006/relationships/image" Target="../media/image43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image" Target="../media/image26.png"/><Relationship Id="rId30" Type="http://schemas.openxmlformats.org/officeDocument/2006/relationships/image" Target="../media/image29.png"/><Relationship Id="rId35" Type="http://schemas.openxmlformats.org/officeDocument/2006/relationships/image" Target="../media/image34.png"/><Relationship Id="rId43" Type="http://schemas.openxmlformats.org/officeDocument/2006/relationships/image" Target="../media/image42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2.png"/><Relationship Id="rId13" Type="http://schemas.openxmlformats.org/officeDocument/2006/relationships/image" Target="../media/image57.png"/><Relationship Id="rId18" Type="http://schemas.openxmlformats.org/officeDocument/2006/relationships/image" Target="../media/image62.png"/><Relationship Id="rId26" Type="http://schemas.openxmlformats.org/officeDocument/2006/relationships/image" Target="../media/image70.png"/><Relationship Id="rId3" Type="http://schemas.openxmlformats.org/officeDocument/2006/relationships/image" Target="../media/image47.png"/><Relationship Id="rId21" Type="http://schemas.openxmlformats.org/officeDocument/2006/relationships/image" Target="../media/image65.png"/><Relationship Id="rId34" Type="http://schemas.openxmlformats.org/officeDocument/2006/relationships/image" Target="../media/image78.png"/><Relationship Id="rId7" Type="http://schemas.openxmlformats.org/officeDocument/2006/relationships/image" Target="../media/image51.png"/><Relationship Id="rId12" Type="http://schemas.openxmlformats.org/officeDocument/2006/relationships/image" Target="../media/image56.png"/><Relationship Id="rId17" Type="http://schemas.openxmlformats.org/officeDocument/2006/relationships/image" Target="../media/image61.png"/><Relationship Id="rId25" Type="http://schemas.openxmlformats.org/officeDocument/2006/relationships/image" Target="../media/image69.png"/><Relationship Id="rId33" Type="http://schemas.openxmlformats.org/officeDocument/2006/relationships/image" Target="../media/image77.png"/><Relationship Id="rId38" Type="http://schemas.openxmlformats.org/officeDocument/2006/relationships/image" Target="../media/image3.png"/><Relationship Id="rId2" Type="http://schemas.openxmlformats.org/officeDocument/2006/relationships/image" Target="../media/image46.png"/><Relationship Id="rId16" Type="http://schemas.openxmlformats.org/officeDocument/2006/relationships/image" Target="../media/image60.png"/><Relationship Id="rId20" Type="http://schemas.openxmlformats.org/officeDocument/2006/relationships/image" Target="../media/image64.png"/><Relationship Id="rId29" Type="http://schemas.openxmlformats.org/officeDocument/2006/relationships/image" Target="../media/image7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0.png"/><Relationship Id="rId11" Type="http://schemas.openxmlformats.org/officeDocument/2006/relationships/image" Target="../media/image55.png"/><Relationship Id="rId24" Type="http://schemas.openxmlformats.org/officeDocument/2006/relationships/image" Target="../media/image68.png"/><Relationship Id="rId32" Type="http://schemas.openxmlformats.org/officeDocument/2006/relationships/image" Target="../media/image76.png"/><Relationship Id="rId37" Type="http://schemas.openxmlformats.org/officeDocument/2006/relationships/image" Target="../media/image81.png"/><Relationship Id="rId5" Type="http://schemas.openxmlformats.org/officeDocument/2006/relationships/image" Target="../media/image49.png"/><Relationship Id="rId15" Type="http://schemas.openxmlformats.org/officeDocument/2006/relationships/image" Target="../media/image59.png"/><Relationship Id="rId23" Type="http://schemas.openxmlformats.org/officeDocument/2006/relationships/image" Target="../media/image67.png"/><Relationship Id="rId28" Type="http://schemas.openxmlformats.org/officeDocument/2006/relationships/image" Target="../media/image72.png"/><Relationship Id="rId36" Type="http://schemas.openxmlformats.org/officeDocument/2006/relationships/image" Target="../media/image80.png"/><Relationship Id="rId10" Type="http://schemas.openxmlformats.org/officeDocument/2006/relationships/image" Target="../media/image54.png"/><Relationship Id="rId19" Type="http://schemas.openxmlformats.org/officeDocument/2006/relationships/image" Target="../media/image63.png"/><Relationship Id="rId31" Type="http://schemas.openxmlformats.org/officeDocument/2006/relationships/image" Target="../media/image75.png"/><Relationship Id="rId4" Type="http://schemas.openxmlformats.org/officeDocument/2006/relationships/image" Target="../media/image48.png"/><Relationship Id="rId9" Type="http://schemas.openxmlformats.org/officeDocument/2006/relationships/image" Target="../media/image53.png"/><Relationship Id="rId14" Type="http://schemas.openxmlformats.org/officeDocument/2006/relationships/image" Target="../media/image58.png"/><Relationship Id="rId22" Type="http://schemas.openxmlformats.org/officeDocument/2006/relationships/image" Target="../media/image66.png"/><Relationship Id="rId27" Type="http://schemas.openxmlformats.org/officeDocument/2006/relationships/image" Target="../media/image71.png"/><Relationship Id="rId30" Type="http://schemas.openxmlformats.org/officeDocument/2006/relationships/image" Target="../media/image74.png"/><Relationship Id="rId35" Type="http://schemas.openxmlformats.org/officeDocument/2006/relationships/image" Target="../media/image7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5" name="Picture 154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199165" y="-4471"/>
            <a:ext cx="1164437" cy="117663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</p:pic>
      <p:pic>
        <p:nvPicPr>
          <p:cNvPr id="159" name="Picture 158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764599" y="977"/>
            <a:ext cx="1164437" cy="117663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</p:pic>
      <p:pic>
        <p:nvPicPr>
          <p:cNvPr id="180" name="Picture 179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35104" y="1241120"/>
            <a:ext cx="9242337" cy="585267"/>
          </a:xfrm>
          <a:prstGeom prst="rect">
            <a:avLst/>
          </a:prstGeom>
        </p:spPr>
      </p:pic>
      <p:pic>
        <p:nvPicPr>
          <p:cNvPr id="185" name="Picture 184"/>
          <p:cNvPicPr>
            <a:picLocks noChangeAspect="1"/>
          </p:cNvPicPr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rot="16200000">
            <a:off x="-770064" y="6503092"/>
            <a:ext cx="2070515" cy="315797"/>
          </a:xfrm>
          <a:prstGeom prst="rect">
            <a:avLst/>
          </a:prstGeom>
        </p:spPr>
      </p:pic>
      <p:sp>
        <p:nvSpPr>
          <p:cNvPr id="186" name="TextBox 185"/>
          <p:cNvSpPr txBox="1"/>
          <p:nvPr/>
        </p:nvSpPr>
        <p:spPr>
          <a:xfrm>
            <a:off x="3888922" y="282602"/>
            <a:ext cx="2334699" cy="646331"/>
          </a:xfrm>
          <a:prstGeom prst="rect">
            <a:avLst/>
          </a:prstGeom>
          <a:solidFill>
            <a:srgbClr val="0070C0">
              <a:alpha val="69804"/>
            </a:srgb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/>
              <a:t>COVID 19</a:t>
            </a:r>
            <a:endParaRPr lang="en-US" sz="3600" b="1" dirty="0"/>
          </a:p>
        </p:txBody>
      </p:sp>
      <p:pic>
        <p:nvPicPr>
          <p:cNvPr id="187" name="Picture 186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67013" y="10012"/>
            <a:ext cx="1164437" cy="1176630"/>
          </a:xfrm>
          <a:prstGeom prst="rect">
            <a:avLst/>
          </a:prstGeom>
        </p:spPr>
      </p:pic>
      <p:pic>
        <p:nvPicPr>
          <p:cNvPr id="189" name="Picture 188"/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633461" y="-10152"/>
            <a:ext cx="1164437" cy="1176630"/>
          </a:xfrm>
          <a:prstGeom prst="rect">
            <a:avLst/>
          </a:prstGeom>
        </p:spPr>
      </p:pic>
      <p:sp>
        <p:nvSpPr>
          <p:cNvPr id="190" name="TextBox 189"/>
          <p:cNvSpPr txBox="1"/>
          <p:nvPr/>
        </p:nvSpPr>
        <p:spPr>
          <a:xfrm>
            <a:off x="2199166" y="73072"/>
            <a:ext cx="116443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/>
              <a:t>When</a:t>
            </a:r>
            <a:endParaRPr lang="en-US" sz="1600" dirty="0"/>
          </a:p>
        </p:txBody>
      </p:sp>
      <p:sp>
        <p:nvSpPr>
          <p:cNvPr id="191" name="TextBox 190"/>
          <p:cNvSpPr txBox="1"/>
          <p:nvPr/>
        </p:nvSpPr>
        <p:spPr>
          <a:xfrm>
            <a:off x="6781277" y="94091"/>
            <a:ext cx="112505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/>
              <a:t>Where</a:t>
            </a:r>
            <a:endParaRPr lang="en-US" sz="1600" dirty="0"/>
          </a:p>
        </p:txBody>
      </p:sp>
      <p:pic>
        <p:nvPicPr>
          <p:cNvPr id="192" name="Picture 191"/>
          <p:cNvPicPr>
            <a:picLocks noChangeAspect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497250" y="493985"/>
            <a:ext cx="523800" cy="549667"/>
          </a:xfrm>
          <a:prstGeom prst="rect">
            <a:avLst/>
          </a:prstGeom>
        </p:spPr>
      </p:pic>
      <p:pic>
        <p:nvPicPr>
          <p:cNvPr id="193" name="Picture 192"/>
          <p:cNvPicPr>
            <a:picLocks noChangeAspect="1"/>
          </p:cNvPicPr>
          <p:nvPr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041034" y="517583"/>
            <a:ext cx="601221" cy="526069"/>
          </a:xfrm>
          <a:prstGeom prst="rect">
            <a:avLst/>
          </a:prstGeom>
        </p:spPr>
      </p:pic>
      <p:pic>
        <p:nvPicPr>
          <p:cNvPr id="194" name="Picture 193"/>
          <p:cNvPicPr>
            <a:picLocks noChangeAspect="1"/>
          </p:cNvPicPr>
          <p:nvPr/>
        </p:nvPicPr>
        <p:blipFill>
          <a:blip r:embed="rId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42444" y="5537759"/>
            <a:ext cx="1231499" cy="1072989"/>
          </a:xfrm>
          <a:prstGeom prst="rect">
            <a:avLst/>
          </a:prstGeom>
        </p:spPr>
      </p:pic>
      <p:pic>
        <p:nvPicPr>
          <p:cNvPr id="195" name="Picture 194"/>
          <p:cNvPicPr>
            <a:picLocks noChangeAspect="1"/>
          </p:cNvPicPr>
          <p:nvPr/>
        </p:nvPicPr>
        <p:blipFill>
          <a:blip r:embed="rId10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159400" y="5527508"/>
            <a:ext cx="1225402" cy="1085182"/>
          </a:xfrm>
          <a:prstGeom prst="rect">
            <a:avLst/>
          </a:prstGeom>
        </p:spPr>
      </p:pic>
      <p:pic>
        <p:nvPicPr>
          <p:cNvPr id="196" name="Picture 195"/>
          <p:cNvPicPr>
            <a:picLocks noChangeAspect="1"/>
          </p:cNvPicPr>
          <p:nvPr/>
        </p:nvPicPr>
        <p:blipFill>
          <a:blip r:embed="rId11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670259" y="5493067"/>
            <a:ext cx="1219306" cy="1091279"/>
          </a:xfrm>
          <a:prstGeom prst="rect">
            <a:avLst/>
          </a:prstGeom>
        </p:spPr>
      </p:pic>
      <p:pic>
        <p:nvPicPr>
          <p:cNvPr id="200" name="Picture 199"/>
          <p:cNvPicPr>
            <a:picLocks noChangeAspect="1"/>
          </p:cNvPicPr>
          <p:nvPr/>
        </p:nvPicPr>
        <p:blipFill>
          <a:blip r:embed="rId1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121110" y="5483775"/>
            <a:ext cx="1457070" cy="1121761"/>
          </a:xfrm>
          <a:prstGeom prst="rect">
            <a:avLst/>
          </a:prstGeom>
        </p:spPr>
      </p:pic>
      <p:pic>
        <p:nvPicPr>
          <p:cNvPr id="201" name="Picture 200"/>
          <p:cNvPicPr>
            <a:picLocks noChangeAspect="1"/>
          </p:cNvPicPr>
          <p:nvPr/>
        </p:nvPicPr>
        <p:blipFill>
          <a:blip r:embed="rId1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717869" y="5483775"/>
            <a:ext cx="1225402" cy="1127858"/>
          </a:xfrm>
          <a:prstGeom prst="rect">
            <a:avLst/>
          </a:prstGeom>
        </p:spPr>
      </p:pic>
      <p:pic>
        <p:nvPicPr>
          <p:cNvPr id="208" name="Picture 207"/>
          <p:cNvPicPr>
            <a:picLocks noChangeAspect="1"/>
          </p:cNvPicPr>
          <p:nvPr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148277" y="5463290"/>
            <a:ext cx="1225402" cy="1121761"/>
          </a:xfrm>
          <a:prstGeom prst="rect">
            <a:avLst/>
          </a:prstGeom>
        </p:spPr>
      </p:pic>
      <p:pic>
        <p:nvPicPr>
          <p:cNvPr id="212" name="Picture 211"/>
          <p:cNvPicPr>
            <a:picLocks noChangeAspect="1"/>
          </p:cNvPicPr>
          <p:nvPr/>
        </p:nvPicPr>
        <p:blipFill>
          <a:blip r:embed="rId1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58296" y="6691345"/>
            <a:ext cx="1219306" cy="1091279"/>
          </a:xfrm>
          <a:prstGeom prst="rect">
            <a:avLst/>
          </a:prstGeom>
        </p:spPr>
      </p:pic>
      <p:pic>
        <p:nvPicPr>
          <p:cNvPr id="213" name="Picture 212"/>
          <p:cNvPicPr>
            <a:picLocks noChangeAspect="1"/>
          </p:cNvPicPr>
          <p:nvPr/>
        </p:nvPicPr>
        <p:blipFill>
          <a:blip r:embed="rId1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166227" y="6687228"/>
            <a:ext cx="1219306" cy="1091279"/>
          </a:xfrm>
          <a:prstGeom prst="rect">
            <a:avLst/>
          </a:prstGeom>
        </p:spPr>
      </p:pic>
      <p:pic>
        <p:nvPicPr>
          <p:cNvPr id="214" name="Picture 213"/>
          <p:cNvPicPr>
            <a:picLocks noChangeAspect="1"/>
          </p:cNvPicPr>
          <p:nvPr/>
        </p:nvPicPr>
        <p:blipFill>
          <a:blip r:embed="rId1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674158" y="6656746"/>
            <a:ext cx="1225402" cy="1121761"/>
          </a:xfrm>
          <a:prstGeom prst="rect">
            <a:avLst/>
          </a:prstGeom>
        </p:spPr>
      </p:pic>
      <p:pic>
        <p:nvPicPr>
          <p:cNvPr id="215" name="Picture 214"/>
          <p:cNvPicPr>
            <a:picLocks noChangeAspect="1"/>
          </p:cNvPicPr>
          <p:nvPr/>
        </p:nvPicPr>
        <p:blipFill>
          <a:blip r:embed="rId1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2904" y="6670048"/>
            <a:ext cx="1225402" cy="1127858"/>
          </a:xfrm>
          <a:prstGeom prst="rect">
            <a:avLst/>
          </a:prstGeom>
        </p:spPr>
      </p:pic>
      <p:pic>
        <p:nvPicPr>
          <p:cNvPr id="216" name="Picture 215"/>
          <p:cNvPicPr>
            <a:picLocks noChangeAspect="1"/>
          </p:cNvPicPr>
          <p:nvPr/>
        </p:nvPicPr>
        <p:blipFill>
          <a:blip r:embed="rId1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716931" y="6665890"/>
            <a:ext cx="1243692" cy="1133954"/>
          </a:xfrm>
          <a:prstGeom prst="rect">
            <a:avLst/>
          </a:prstGeom>
        </p:spPr>
      </p:pic>
      <p:pic>
        <p:nvPicPr>
          <p:cNvPr id="217" name="Picture 216"/>
          <p:cNvPicPr>
            <a:picLocks noChangeAspect="1"/>
          </p:cNvPicPr>
          <p:nvPr/>
        </p:nvPicPr>
        <p:blipFill>
          <a:blip r:embed="rId20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169992" y="6647165"/>
            <a:ext cx="1225402" cy="1140051"/>
          </a:xfrm>
          <a:prstGeom prst="rect">
            <a:avLst/>
          </a:prstGeom>
        </p:spPr>
      </p:pic>
      <p:pic>
        <p:nvPicPr>
          <p:cNvPr id="220" name="Picture 219"/>
          <p:cNvPicPr>
            <a:picLocks noChangeAspect="1"/>
          </p:cNvPicPr>
          <p:nvPr/>
        </p:nvPicPr>
        <p:blipFill>
          <a:blip r:embed="rId21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293605" y="3022964"/>
            <a:ext cx="1119549" cy="1124481"/>
          </a:xfrm>
          <a:prstGeom prst="rect">
            <a:avLst/>
          </a:prstGeom>
        </p:spPr>
      </p:pic>
      <p:pic>
        <p:nvPicPr>
          <p:cNvPr id="221" name="Picture 220"/>
          <p:cNvPicPr>
            <a:picLocks noChangeAspect="1"/>
          </p:cNvPicPr>
          <p:nvPr/>
        </p:nvPicPr>
        <p:blipFill>
          <a:blip r:embed="rId2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04806" y="3042757"/>
            <a:ext cx="1134039" cy="1134039"/>
          </a:xfrm>
          <a:prstGeom prst="rect">
            <a:avLst/>
          </a:prstGeom>
        </p:spPr>
      </p:pic>
      <p:pic>
        <p:nvPicPr>
          <p:cNvPr id="222" name="Picture 221"/>
          <p:cNvPicPr>
            <a:picLocks noChangeAspect="1"/>
          </p:cNvPicPr>
          <p:nvPr/>
        </p:nvPicPr>
        <p:blipFill>
          <a:blip r:embed="rId2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716240" y="3043287"/>
            <a:ext cx="1226902" cy="1132977"/>
          </a:xfrm>
          <a:prstGeom prst="rect">
            <a:avLst/>
          </a:prstGeom>
        </p:spPr>
      </p:pic>
      <p:pic>
        <p:nvPicPr>
          <p:cNvPr id="223" name="Picture 222"/>
          <p:cNvPicPr>
            <a:picLocks noChangeAspect="1"/>
          </p:cNvPicPr>
          <p:nvPr/>
        </p:nvPicPr>
        <p:blipFill>
          <a:blip r:embed="rId2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003333" y="3031095"/>
            <a:ext cx="1138724" cy="1127045"/>
          </a:xfrm>
          <a:prstGeom prst="rect">
            <a:avLst/>
          </a:prstGeom>
        </p:spPr>
      </p:pic>
      <p:pic>
        <p:nvPicPr>
          <p:cNvPr id="224" name="Picture 223"/>
          <p:cNvPicPr>
            <a:picLocks noChangeAspect="1"/>
          </p:cNvPicPr>
          <p:nvPr/>
        </p:nvPicPr>
        <p:blipFill>
          <a:blip r:embed="rId2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04806" y="1850321"/>
            <a:ext cx="1125003" cy="1136783"/>
          </a:xfrm>
          <a:prstGeom prst="rect">
            <a:avLst/>
          </a:prstGeom>
        </p:spPr>
      </p:pic>
      <p:pic>
        <p:nvPicPr>
          <p:cNvPr id="225" name="Picture 224"/>
          <p:cNvPicPr>
            <a:picLocks noChangeAspect="1"/>
          </p:cNvPicPr>
          <p:nvPr/>
        </p:nvPicPr>
        <p:blipFill>
          <a:blip r:embed="rId2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02833" y="1818779"/>
            <a:ext cx="1095902" cy="1118853"/>
          </a:xfrm>
          <a:prstGeom prst="rect">
            <a:avLst/>
          </a:prstGeom>
        </p:spPr>
      </p:pic>
      <p:pic>
        <p:nvPicPr>
          <p:cNvPr id="226" name="Picture 225"/>
          <p:cNvPicPr>
            <a:picLocks noChangeAspect="1"/>
          </p:cNvPicPr>
          <p:nvPr/>
        </p:nvPicPr>
        <p:blipFill>
          <a:blip r:embed="rId2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6399" y="4175949"/>
            <a:ext cx="1164437" cy="1176630"/>
          </a:xfrm>
          <a:prstGeom prst="rect">
            <a:avLst/>
          </a:prstGeom>
        </p:spPr>
      </p:pic>
      <p:pic>
        <p:nvPicPr>
          <p:cNvPr id="228" name="Picture 227"/>
          <p:cNvPicPr>
            <a:picLocks noChangeAspect="1"/>
          </p:cNvPicPr>
          <p:nvPr/>
        </p:nvPicPr>
        <p:blipFill>
          <a:blip r:embed="rId2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990903" y="1851118"/>
            <a:ext cx="1189301" cy="1108866"/>
          </a:xfrm>
          <a:prstGeom prst="rect">
            <a:avLst/>
          </a:prstGeom>
        </p:spPr>
      </p:pic>
      <p:pic>
        <p:nvPicPr>
          <p:cNvPr id="229" name="Picture 228"/>
          <p:cNvPicPr>
            <a:picLocks noChangeAspect="1"/>
          </p:cNvPicPr>
          <p:nvPr/>
        </p:nvPicPr>
        <p:blipFill>
          <a:blip r:embed="rId2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278905" y="1849346"/>
            <a:ext cx="1106019" cy="1117600"/>
          </a:xfrm>
          <a:prstGeom prst="rect">
            <a:avLst/>
          </a:prstGeom>
        </p:spPr>
      </p:pic>
      <p:pic>
        <p:nvPicPr>
          <p:cNvPr id="230" name="Picture 229"/>
          <p:cNvPicPr>
            <a:picLocks noChangeAspect="1"/>
          </p:cNvPicPr>
          <p:nvPr/>
        </p:nvPicPr>
        <p:blipFill>
          <a:blip r:embed="rId30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697901" y="1826900"/>
            <a:ext cx="1239548" cy="1157303"/>
          </a:xfrm>
          <a:prstGeom prst="rect">
            <a:avLst/>
          </a:prstGeom>
        </p:spPr>
      </p:pic>
      <p:pic>
        <p:nvPicPr>
          <p:cNvPr id="231" name="Picture 230"/>
          <p:cNvPicPr>
            <a:picLocks noChangeAspect="1"/>
          </p:cNvPicPr>
          <p:nvPr/>
        </p:nvPicPr>
        <p:blipFill>
          <a:blip r:embed="rId31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971899" y="1850341"/>
            <a:ext cx="1193040" cy="1124211"/>
          </a:xfrm>
          <a:prstGeom prst="rect">
            <a:avLst/>
          </a:prstGeom>
        </p:spPr>
      </p:pic>
      <p:pic>
        <p:nvPicPr>
          <p:cNvPr id="232" name="Picture 231"/>
          <p:cNvPicPr>
            <a:picLocks noChangeAspect="1"/>
          </p:cNvPicPr>
          <p:nvPr/>
        </p:nvPicPr>
        <p:blipFill>
          <a:blip r:embed="rId3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234336" y="1859557"/>
            <a:ext cx="1096715" cy="1108199"/>
          </a:xfrm>
          <a:prstGeom prst="rect">
            <a:avLst/>
          </a:prstGeom>
        </p:spPr>
      </p:pic>
      <p:pic>
        <p:nvPicPr>
          <p:cNvPr id="233" name="Picture 232"/>
          <p:cNvPicPr>
            <a:picLocks noChangeAspect="1"/>
          </p:cNvPicPr>
          <p:nvPr/>
        </p:nvPicPr>
        <p:blipFill>
          <a:blip r:embed="rId3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836333" y="4209514"/>
            <a:ext cx="1164437" cy="1176630"/>
          </a:xfrm>
          <a:prstGeom prst="rect">
            <a:avLst/>
          </a:prstGeom>
        </p:spPr>
      </p:pic>
      <p:pic>
        <p:nvPicPr>
          <p:cNvPr id="234" name="Picture 233"/>
          <p:cNvPicPr>
            <a:picLocks noChangeAspect="1"/>
          </p:cNvPicPr>
          <p:nvPr/>
        </p:nvPicPr>
        <p:blipFill>
          <a:blip r:embed="rId3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315210" y="4180000"/>
            <a:ext cx="1164437" cy="1176630"/>
          </a:xfrm>
          <a:prstGeom prst="rect">
            <a:avLst/>
          </a:prstGeom>
        </p:spPr>
      </p:pic>
      <p:pic>
        <p:nvPicPr>
          <p:cNvPr id="236" name="Picture 235"/>
          <p:cNvPicPr>
            <a:picLocks noChangeAspect="1"/>
          </p:cNvPicPr>
          <p:nvPr/>
        </p:nvPicPr>
        <p:blipFill>
          <a:blip r:embed="rId3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566064" y="4183850"/>
            <a:ext cx="1182727" cy="1176630"/>
          </a:xfrm>
          <a:prstGeom prst="rect">
            <a:avLst/>
          </a:prstGeom>
        </p:spPr>
      </p:pic>
      <p:pic>
        <p:nvPicPr>
          <p:cNvPr id="238" name="Picture 237"/>
          <p:cNvPicPr>
            <a:picLocks noChangeAspect="1"/>
          </p:cNvPicPr>
          <p:nvPr/>
        </p:nvPicPr>
        <p:blipFill>
          <a:blip r:embed="rId3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805786" y="4195007"/>
            <a:ext cx="1261981" cy="1182727"/>
          </a:xfrm>
          <a:prstGeom prst="rect">
            <a:avLst/>
          </a:prstGeom>
        </p:spPr>
      </p:pic>
      <p:pic>
        <p:nvPicPr>
          <p:cNvPr id="240" name="Picture 239"/>
          <p:cNvPicPr>
            <a:picLocks noChangeAspect="1"/>
          </p:cNvPicPr>
          <p:nvPr/>
        </p:nvPicPr>
        <p:blipFill>
          <a:blip r:embed="rId3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102638" y="4191868"/>
            <a:ext cx="1164437" cy="1176630"/>
          </a:xfrm>
          <a:prstGeom prst="rect">
            <a:avLst/>
          </a:prstGeom>
        </p:spPr>
      </p:pic>
      <p:pic>
        <p:nvPicPr>
          <p:cNvPr id="243" name="Picture 242"/>
          <p:cNvPicPr>
            <a:picLocks noChangeAspect="1"/>
          </p:cNvPicPr>
          <p:nvPr/>
        </p:nvPicPr>
        <p:blipFill>
          <a:blip r:embed="rId3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327526" y="4188911"/>
            <a:ext cx="1182727" cy="1188823"/>
          </a:xfrm>
          <a:prstGeom prst="rect">
            <a:avLst/>
          </a:prstGeom>
        </p:spPr>
      </p:pic>
      <p:pic>
        <p:nvPicPr>
          <p:cNvPr id="245" name="Picture 244"/>
          <p:cNvPicPr>
            <a:picLocks noChangeAspect="1"/>
          </p:cNvPicPr>
          <p:nvPr/>
        </p:nvPicPr>
        <p:blipFill>
          <a:blip r:embed="rId3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559962" y="4188911"/>
            <a:ext cx="1201016" cy="1194920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40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83213" y="2959984"/>
            <a:ext cx="1108989" cy="1166682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1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027799" y="2989277"/>
            <a:ext cx="1126242" cy="1137389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251066" y="3015975"/>
            <a:ext cx="1079985" cy="1110691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440791" y="3413760"/>
            <a:ext cx="640373" cy="640373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4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333498" y="3587244"/>
            <a:ext cx="516938" cy="44497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4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54088" y="3654234"/>
            <a:ext cx="437841" cy="371914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4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211551" y="3460487"/>
            <a:ext cx="731511" cy="5486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870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" name="Picture 30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862399" y="1271750"/>
            <a:ext cx="1158340" cy="1054699"/>
          </a:xfrm>
          <a:prstGeom prst="rect">
            <a:avLst/>
          </a:prstGeom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425537" y="1272576"/>
            <a:ext cx="1158340" cy="1054699"/>
          </a:xfrm>
          <a:prstGeom prst="rect">
            <a:avLst/>
          </a:prstGeom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999255" y="1288722"/>
            <a:ext cx="1158340" cy="1041212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440646" y="1303034"/>
            <a:ext cx="1158340" cy="1054699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999714" y="1294920"/>
            <a:ext cx="1158340" cy="1054699"/>
          </a:xfrm>
          <a:prstGeom prst="rect">
            <a:avLst/>
          </a:prstGeom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32176" y="1286865"/>
            <a:ext cx="1158340" cy="1054699"/>
          </a:xfrm>
          <a:prstGeom prst="rect">
            <a:avLst/>
          </a:prstGeom>
        </p:spPr>
      </p:pic>
      <p:pic>
        <p:nvPicPr>
          <p:cNvPr id="32" name="Picture 3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190" y="1270819"/>
            <a:ext cx="1158340" cy="1054699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960614" y="0"/>
            <a:ext cx="1158340" cy="1054699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22899" y="0"/>
            <a:ext cx="1158340" cy="1054699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1" y="0"/>
            <a:ext cx="1158340" cy="1054699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438017" y="-2"/>
            <a:ext cx="1158340" cy="1054699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953005" y="0"/>
            <a:ext cx="1158340" cy="105469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450880" y="-1"/>
            <a:ext cx="1158340" cy="105469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757" y="2590752"/>
            <a:ext cx="1158340" cy="1054699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980164" y="2601407"/>
            <a:ext cx="1158340" cy="1054699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22899" y="2597554"/>
            <a:ext cx="1158340" cy="1054699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886242" y="3039"/>
            <a:ext cx="1158340" cy="1054699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60539" y="379846"/>
            <a:ext cx="662224" cy="583045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795658" y="362151"/>
            <a:ext cx="616569" cy="606465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 rotWithShape="1"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00730" y="1608187"/>
            <a:ext cx="561936" cy="683437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 rotWithShape="1"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9138454" y="1734495"/>
            <a:ext cx="605482" cy="548495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 rotWithShape="1"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760860" y="1636879"/>
            <a:ext cx="732249" cy="670658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 rotWithShape="1"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742709" y="1590683"/>
            <a:ext cx="508154" cy="638822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 rotWithShape="1">
          <a:blip r:embed="rId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251812" y="1651745"/>
            <a:ext cx="624452" cy="617435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 rotWithShape="1">
          <a:blip r:embed="rId10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188128" y="1640657"/>
            <a:ext cx="689304" cy="639172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 rotWithShape="1">
          <a:blip r:embed="rId11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864026" y="1518635"/>
            <a:ext cx="595396" cy="743776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 rotWithShape="1">
          <a:blip r:embed="rId1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9033843" y="336874"/>
            <a:ext cx="741623" cy="685197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 rotWithShape="1">
          <a:blip r:embed="rId1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701067" y="410358"/>
            <a:ext cx="584942" cy="565868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 rotWithShape="1">
          <a:blip r:embed="rId1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237571" y="346087"/>
            <a:ext cx="647454" cy="586116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 rotWithShape="1">
          <a:blip r:embed="rId1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726271" y="358802"/>
            <a:ext cx="676525" cy="605726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 rotWithShape="1">
          <a:blip r:embed="rId1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076521" y="307631"/>
            <a:ext cx="925841" cy="724951"/>
          </a:xfrm>
          <a:prstGeom prst="rect">
            <a:avLst/>
          </a:prstGeom>
        </p:spPr>
      </p:pic>
      <p:sp>
        <p:nvSpPr>
          <p:cNvPr id="34" name="TextBox 33"/>
          <p:cNvSpPr txBox="1"/>
          <p:nvPr/>
        </p:nvSpPr>
        <p:spPr>
          <a:xfrm>
            <a:off x="12267" y="46394"/>
            <a:ext cx="114717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/>
              <a:t>Happy</a:t>
            </a:r>
            <a:endParaRPr lang="en-US" sz="1600" dirty="0"/>
          </a:p>
        </p:txBody>
      </p:sp>
      <p:sp>
        <p:nvSpPr>
          <p:cNvPr id="35" name="TextBox 34"/>
          <p:cNvSpPr txBox="1"/>
          <p:nvPr/>
        </p:nvSpPr>
        <p:spPr>
          <a:xfrm>
            <a:off x="1574359" y="9942"/>
            <a:ext cx="107397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/>
              <a:t>Sad</a:t>
            </a:r>
            <a:endParaRPr lang="en-US" sz="1600" dirty="0"/>
          </a:p>
        </p:txBody>
      </p:sp>
      <p:sp>
        <p:nvSpPr>
          <p:cNvPr id="36" name="TextBox 35"/>
          <p:cNvSpPr txBox="1"/>
          <p:nvPr/>
        </p:nvSpPr>
        <p:spPr>
          <a:xfrm>
            <a:off x="2977650" y="46394"/>
            <a:ext cx="114130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/>
              <a:t>Angry/Mad</a:t>
            </a:r>
            <a:endParaRPr lang="en-US" sz="1600" dirty="0"/>
          </a:p>
        </p:txBody>
      </p:sp>
      <p:sp>
        <p:nvSpPr>
          <p:cNvPr id="37" name="TextBox 36"/>
          <p:cNvSpPr txBox="1"/>
          <p:nvPr/>
        </p:nvSpPr>
        <p:spPr>
          <a:xfrm>
            <a:off x="4510036" y="46394"/>
            <a:ext cx="109918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/>
              <a:t>Grumpy</a:t>
            </a:r>
            <a:endParaRPr lang="en-US" sz="1600" dirty="0"/>
          </a:p>
        </p:txBody>
      </p:sp>
      <p:sp>
        <p:nvSpPr>
          <p:cNvPr id="38" name="TextBox 37"/>
          <p:cNvSpPr txBox="1"/>
          <p:nvPr/>
        </p:nvSpPr>
        <p:spPr>
          <a:xfrm>
            <a:off x="5980656" y="9942"/>
            <a:ext cx="108784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/>
              <a:t>Confused</a:t>
            </a:r>
            <a:endParaRPr lang="en-US" sz="1600" dirty="0"/>
          </a:p>
        </p:txBody>
      </p:sp>
      <p:sp>
        <p:nvSpPr>
          <p:cNvPr id="39" name="TextBox 38"/>
          <p:cNvSpPr txBox="1"/>
          <p:nvPr/>
        </p:nvSpPr>
        <p:spPr>
          <a:xfrm>
            <a:off x="7455131" y="-45966"/>
            <a:ext cx="11310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/>
              <a:t>Scared/ Worried</a:t>
            </a:r>
            <a:endParaRPr lang="en-US" sz="1600" dirty="0"/>
          </a:p>
        </p:txBody>
      </p:sp>
      <p:sp>
        <p:nvSpPr>
          <p:cNvPr id="40" name="TextBox 39"/>
          <p:cNvSpPr txBox="1"/>
          <p:nvPr/>
        </p:nvSpPr>
        <p:spPr>
          <a:xfrm>
            <a:off x="8923029" y="46394"/>
            <a:ext cx="11009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/>
              <a:t>Frightened</a:t>
            </a:r>
            <a:endParaRPr lang="en-US" sz="1600" dirty="0"/>
          </a:p>
        </p:txBody>
      </p:sp>
      <p:sp>
        <p:nvSpPr>
          <p:cNvPr id="42" name="TextBox 41"/>
          <p:cNvSpPr txBox="1"/>
          <p:nvPr/>
        </p:nvSpPr>
        <p:spPr>
          <a:xfrm>
            <a:off x="62854" y="1255953"/>
            <a:ext cx="110775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/>
              <a:t>Depressed</a:t>
            </a:r>
            <a:endParaRPr lang="en-US" sz="1600" dirty="0"/>
          </a:p>
        </p:txBody>
      </p:sp>
      <p:sp>
        <p:nvSpPr>
          <p:cNvPr id="43" name="TextBox 42"/>
          <p:cNvSpPr txBox="1"/>
          <p:nvPr/>
        </p:nvSpPr>
        <p:spPr>
          <a:xfrm>
            <a:off x="1536022" y="1270819"/>
            <a:ext cx="113740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/>
              <a:t>Anxious</a:t>
            </a:r>
            <a:endParaRPr lang="en-US" sz="1600" dirty="0"/>
          </a:p>
        </p:txBody>
      </p:sp>
      <p:sp>
        <p:nvSpPr>
          <p:cNvPr id="44" name="TextBox 43"/>
          <p:cNvSpPr txBox="1"/>
          <p:nvPr/>
        </p:nvSpPr>
        <p:spPr>
          <a:xfrm>
            <a:off x="2999714" y="1327799"/>
            <a:ext cx="11192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/>
              <a:t>Nervous</a:t>
            </a:r>
            <a:endParaRPr lang="en-US" sz="1600" dirty="0"/>
          </a:p>
        </p:txBody>
      </p:sp>
      <p:sp>
        <p:nvSpPr>
          <p:cNvPr id="45" name="TextBox 44"/>
          <p:cNvSpPr txBox="1"/>
          <p:nvPr/>
        </p:nvSpPr>
        <p:spPr>
          <a:xfrm>
            <a:off x="4510036" y="1311085"/>
            <a:ext cx="117069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/>
              <a:t>Annoyed</a:t>
            </a:r>
            <a:endParaRPr lang="en-US" sz="1600" dirty="0"/>
          </a:p>
        </p:txBody>
      </p:sp>
      <p:sp>
        <p:nvSpPr>
          <p:cNvPr id="46" name="TextBox 45"/>
          <p:cNvSpPr txBox="1"/>
          <p:nvPr/>
        </p:nvSpPr>
        <p:spPr>
          <a:xfrm>
            <a:off x="6020358" y="1287639"/>
            <a:ext cx="113264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/>
              <a:t>Frustrated</a:t>
            </a:r>
            <a:endParaRPr lang="en-US" sz="1600" dirty="0"/>
          </a:p>
        </p:txBody>
      </p:sp>
      <p:sp>
        <p:nvSpPr>
          <p:cNvPr id="47" name="TextBox 46"/>
          <p:cNvSpPr txBox="1"/>
          <p:nvPr/>
        </p:nvSpPr>
        <p:spPr>
          <a:xfrm>
            <a:off x="7455131" y="1289311"/>
            <a:ext cx="113108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/>
              <a:t>Bored</a:t>
            </a:r>
            <a:endParaRPr lang="en-US" sz="1600" dirty="0"/>
          </a:p>
        </p:txBody>
      </p:sp>
      <p:sp>
        <p:nvSpPr>
          <p:cNvPr id="48" name="TextBox 47"/>
          <p:cNvSpPr txBox="1"/>
          <p:nvPr/>
        </p:nvSpPr>
        <p:spPr>
          <a:xfrm>
            <a:off x="8902402" y="1242832"/>
            <a:ext cx="112152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500" dirty="0" smtClean="0"/>
              <a:t>Out of Control</a:t>
            </a:r>
            <a:endParaRPr lang="en-US" sz="1500" dirty="0"/>
          </a:p>
        </p:txBody>
      </p:sp>
      <p:sp>
        <p:nvSpPr>
          <p:cNvPr id="56" name="TextBox 55"/>
          <p:cNvSpPr txBox="1"/>
          <p:nvPr/>
        </p:nvSpPr>
        <p:spPr>
          <a:xfrm>
            <a:off x="38614" y="2601407"/>
            <a:ext cx="110551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/>
              <a:t>Content</a:t>
            </a:r>
            <a:endParaRPr lang="en-US" sz="1600" dirty="0"/>
          </a:p>
        </p:txBody>
      </p:sp>
      <p:sp>
        <p:nvSpPr>
          <p:cNvPr id="57" name="TextBox 56"/>
          <p:cNvSpPr txBox="1"/>
          <p:nvPr/>
        </p:nvSpPr>
        <p:spPr>
          <a:xfrm>
            <a:off x="1506583" y="2617371"/>
            <a:ext cx="114175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/>
              <a:t>Like Crying</a:t>
            </a:r>
            <a:endParaRPr lang="en-US" sz="1600" dirty="0"/>
          </a:p>
        </p:txBody>
      </p:sp>
      <p:pic>
        <p:nvPicPr>
          <p:cNvPr id="58" name="Picture 57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437429" y="2603835"/>
            <a:ext cx="1158340" cy="1054699"/>
          </a:xfrm>
          <a:prstGeom prst="rect">
            <a:avLst/>
          </a:prstGeom>
        </p:spPr>
      </p:pic>
      <p:pic>
        <p:nvPicPr>
          <p:cNvPr id="59" name="Picture 58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994405" y="3916564"/>
            <a:ext cx="1158340" cy="1054699"/>
          </a:xfrm>
          <a:prstGeom prst="rect">
            <a:avLst/>
          </a:prstGeom>
          <a:noFill/>
        </p:spPr>
      </p:pic>
      <p:pic>
        <p:nvPicPr>
          <p:cNvPr id="60" name="Picture 59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442213" y="3916563"/>
            <a:ext cx="1158340" cy="105469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</p:pic>
      <p:pic>
        <p:nvPicPr>
          <p:cNvPr id="61" name="Picture 60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891673" y="3919337"/>
            <a:ext cx="1158340" cy="105469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</p:pic>
      <p:pic>
        <p:nvPicPr>
          <p:cNvPr id="62" name="Picture 6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997322" y="3924263"/>
            <a:ext cx="1158340" cy="1054699"/>
          </a:xfrm>
          <a:prstGeom prst="rect">
            <a:avLst/>
          </a:prstGeom>
          <a:noFill/>
        </p:spPr>
      </p:pic>
      <p:pic>
        <p:nvPicPr>
          <p:cNvPr id="63" name="Picture 6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489993" y="3917175"/>
            <a:ext cx="1158340" cy="1054699"/>
          </a:xfrm>
          <a:prstGeom prst="rect">
            <a:avLst/>
          </a:prstGeom>
        </p:spPr>
      </p:pic>
      <p:pic>
        <p:nvPicPr>
          <p:cNvPr id="64" name="Picture 6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503" y="3919337"/>
            <a:ext cx="1158340" cy="1054699"/>
          </a:xfrm>
          <a:prstGeom prst="rect">
            <a:avLst/>
          </a:prstGeom>
        </p:spPr>
      </p:pic>
      <p:pic>
        <p:nvPicPr>
          <p:cNvPr id="65" name="Picture 64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006727" y="2578453"/>
            <a:ext cx="1158340" cy="1054699"/>
          </a:xfrm>
          <a:prstGeom prst="rect">
            <a:avLst/>
          </a:prstGeom>
        </p:spPr>
      </p:pic>
      <p:pic>
        <p:nvPicPr>
          <p:cNvPr id="66" name="Picture 65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438017" y="2589301"/>
            <a:ext cx="1158340" cy="1054699"/>
          </a:xfrm>
          <a:prstGeom prst="rect">
            <a:avLst/>
          </a:prstGeom>
        </p:spPr>
      </p:pic>
      <p:pic>
        <p:nvPicPr>
          <p:cNvPr id="67" name="Picture 66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902402" y="2583739"/>
            <a:ext cx="1158340" cy="1054699"/>
          </a:xfrm>
          <a:prstGeom prst="rect">
            <a:avLst/>
          </a:prstGeom>
        </p:spPr>
      </p:pic>
      <p:pic>
        <p:nvPicPr>
          <p:cNvPr id="68" name="Picture 67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466301" y="5175549"/>
            <a:ext cx="1158340" cy="1054699"/>
          </a:xfrm>
          <a:prstGeom prst="rect">
            <a:avLst/>
          </a:prstGeom>
          <a:solidFill>
            <a:srgbClr val="CCCCFF"/>
          </a:solidFill>
        </p:spPr>
      </p:pic>
      <p:sp>
        <p:nvSpPr>
          <p:cNvPr id="69" name="TextBox 68"/>
          <p:cNvSpPr txBox="1"/>
          <p:nvPr/>
        </p:nvSpPr>
        <p:spPr>
          <a:xfrm>
            <a:off x="2969184" y="2601407"/>
            <a:ext cx="114977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/>
              <a:t>Tense</a:t>
            </a:r>
            <a:endParaRPr lang="en-US" sz="1600" dirty="0"/>
          </a:p>
        </p:txBody>
      </p:sp>
      <p:sp>
        <p:nvSpPr>
          <p:cNvPr id="70" name="TextBox 69"/>
          <p:cNvSpPr txBox="1"/>
          <p:nvPr/>
        </p:nvSpPr>
        <p:spPr>
          <a:xfrm>
            <a:off x="4454572" y="2610224"/>
            <a:ext cx="113307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/>
              <a:t>Cranky</a:t>
            </a:r>
            <a:endParaRPr lang="en-US" sz="1600" dirty="0"/>
          </a:p>
        </p:txBody>
      </p:sp>
      <p:sp>
        <p:nvSpPr>
          <p:cNvPr id="71" name="TextBox 70"/>
          <p:cNvSpPr txBox="1"/>
          <p:nvPr/>
        </p:nvSpPr>
        <p:spPr>
          <a:xfrm>
            <a:off x="6002621" y="2578829"/>
            <a:ext cx="11583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/>
              <a:t>Not Sure</a:t>
            </a:r>
            <a:endParaRPr lang="en-US" sz="1600" dirty="0"/>
          </a:p>
        </p:txBody>
      </p:sp>
      <p:sp>
        <p:nvSpPr>
          <p:cNvPr id="72" name="TextBox 71"/>
          <p:cNvSpPr txBox="1"/>
          <p:nvPr/>
        </p:nvSpPr>
        <p:spPr>
          <a:xfrm>
            <a:off x="7427077" y="2601407"/>
            <a:ext cx="119319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err="1" smtClean="0"/>
              <a:t>Paniky</a:t>
            </a:r>
            <a:endParaRPr lang="en-US" sz="1600" dirty="0"/>
          </a:p>
        </p:txBody>
      </p:sp>
      <p:sp>
        <p:nvSpPr>
          <p:cNvPr id="74" name="TextBox 73"/>
          <p:cNvSpPr txBox="1"/>
          <p:nvPr/>
        </p:nvSpPr>
        <p:spPr>
          <a:xfrm>
            <a:off x="8923029" y="2583738"/>
            <a:ext cx="113771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/>
              <a:t>Surprised</a:t>
            </a:r>
            <a:endParaRPr lang="en-US" sz="1600" dirty="0"/>
          </a:p>
        </p:txBody>
      </p:sp>
      <p:sp>
        <p:nvSpPr>
          <p:cNvPr id="75" name="TextBox 74"/>
          <p:cNvSpPr txBox="1"/>
          <p:nvPr/>
        </p:nvSpPr>
        <p:spPr>
          <a:xfrm>
            <a:off x="-29973" y="3919337"/>
            <a:ext cx="1227909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500" dirty="0" smtClean="0"/>
              <a:t>Disappointed</a:t>
            </a:r>
            <a:endParaRPr lang="en-US" sz="1500" dirty="0"/>
          </a:p>
        </p:txBody>
      </p:sp>
      <p:pic>
        <p:nvPicPr>
          <p:cNvPr id="77" name="Picture 76"/>
          <p:cNvPicPr>
            <a:picLocks noChangeAspect="1"/>
          </p:cNvPicPr>
          <p:nvPr/>
        </p:nvPicPr>
        <p:blipFill rotWithShape="1">
          <a:blip r:embed="rId1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732006" y="4308905"/>
            <a:ext cx="680222" cy="595333"/>
          </a:xfrm>
          <a:prstGeom prst="rect">
            <a:avLst/>
          </a:prstGeom>
        </p:spPr>
      </p:pic>
      <p:pic>
        <p:nvPicPr>
          <p:cNvPr id="78" name="Picture 77"/>
          <p:cNvPicPr>
            <a:picLocks noChangeAspect="1"/>
          </p:cNvPicPr>
          <p:nvPr/>
        </p:nvPicPr>
        <p:blipFill rotWithShape="1">
          <a:blip r:embed="rId1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581553" y="2910074"/>
            <a:ext cx="862150" cy="731520"/>
          </a:xfrm>
          <a:prstGeom prst="rect">
            <a:avLst/>
          </a:prstGeom>
        </p:spPr>
      </p:pic>
      <p:pic>
        <p:nvPicPr>
          <p:cNvPr id="79" name="Picture 78"/>
          <p:cNvPicPr>
            <a:picLocks noChangeAspect="1"/>
          </p:cNvPicPr>
          <p:nvPr/>
        </p:nvPicPr>
        <p:blipFill rotWithShape="1">
          <a:blip r:embed="rId1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180842" y="2903760"/>
            <a:ext cx="775063" cy="679269"/>
          </a:xfrm>
          <a:prstGeom prst="rect">
            <a:avLst/>
          </a:prstGeom>
        </p:spPr>
      </p:pic>
      <p:pic>
        <p:nvPicPr>
          <p:cNvPr id="80" name="Picture 79"/>
          <p:cNvPicPr>
            <a:picLocks noChangeAspect="1"/>
          </p:cNvPicPr>
          <p:nvPr/>
        </p:nvPicPr>
        <p:blipFill rotWithShape="1">
          <a:blip r:embed="rId20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587993" y="2896479"/>
            <a:ext cx="869397" cy="693862"/>
          </a:xfrm>
          <a:prstGeom prst="rect">
            <a:avLst/>
          </a:prstGeom>
        </p:spPr>
      </p:pic>
      <p:sp>
        <p:nvSpPr>
          <p:cNvPr id="81" name="TextBox 80"/>
          <p:cNvSpPr txBox="1"/>
          <p:nvPr/>
        </p:nvSpPr>
        <p:spPr>
          <a:xfrm>
            <a:off x="1574359" y="3936297"/>
            <a:ext cx="114611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/>
              <a:t>Moody</a:t>
            </a:r>
            <a:endParaRPr lang="en-US" sz="1600" dirty="0"/>
          </a:p>
        </p:txBody>
      </p:sp>
      <p:pic>
        <p:nvPicPr>
          <p:cNvPr id="82" name="Picture 81"/>
          <p:cNvPicPr>
            <a:picLocks noChangeAspect="1"/>
          </p:cNvPicPr>
          <p:nvPr/>
        </p:nvPicPr>
        <p:blipFill rotWithShape="1">
          <a:blip r:embed="rId21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188790" y="2908453"/>
            <a:ext cx="731520" cy="644434"/>
          </a:xfrm>
          <a:prstGeom prst="rect">
            <a:avLst/>
          </a:prstGeom>
        </p:spPr>
      </p:pic>
      <p:pic>
        <p:nvPicPr>
          <p:cNvPr id="83" name="Picture 8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429498" y="3917325"/>
            <a:ext cx="1158340" cy="1054699"/>
          </a:xfrm>
          <a:prstGeom prst="rect">
            <a:avLst/>
          </a:prstGeom>
          <a:noFill/>
        </p:spPr>
      </p:pic>
      <p:pic>
        <p:nvPicPr>
          <p:cNvPr id="84" name="Picture 8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190" y="5183805"/>
            <a:ext cx="1158340" cy="1054699"/>
          </a:xfrm>
          <a:prstGeom prst="rect">
            <a:avLst/>
          </a:prstGeom>
          <a:solidFill>
            <a:srgbClr val="CCCCFF"/>
          </a:solidFill>
        </p:spPr>
      </p:pic>
      <p:pic>
        <p:nvPicPr>
          <p:cNvPr id="85" name="Picture 84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444844" y="5200439"/>
            <a:ext cx="1158340" cy="1054699"/>
          </a:xfrm>
          <a:prstGeom prst="rect">
            <a:avLst/>
          </a:prstGeom>
          <a:solidFill>
            <a:srgbClr val="CCCCFF"/>
          </a:solidFill>
        </p:spPr>
      </p:pic>
      <p:pic>
        <p:nvPicPr>
          <p:cNvPr id="86" name="Picture 85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993984" y="5175549"/>
            <a:ext cx="1158340" cy="1054699"/>
          </a:xfrm>
          <a:prstGeom prst="rect">
            <a:avLst/>
          </a:prstGeom>
          <a:solidFill>
            <a:srgbClr val="CCCCFF"/>
          </a:solidFill>
        </p:spPr>
      </p:pic>
      <p:pic>
        <p:nvPicPr>
          <p:cNvPr id="87" name="Picture 86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020358" y="5200439"/>
            <a:ext cx="1158340" cy="1054699"/>
          </a:xfrm>
          <a:prstGeom prst="rect">
            <a:avLst/>
          </a:prstGeom>
          <a:solidFill>
            <a:srgbClr val="CCCCFF"/>
          </a:solidFill>
        </p:spPr>
      </p:pic>
      <p:pic>
        <p:nvPicPr>
          <p:cNvPr id="88" name="Picture 87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444505" y="5203903"/>
            <a:ext cx="1158340" cy="1054699"/>
          </a:xfrm>
          <a:prstGeom prst="rect">
            <a:avLst/>
          </a:prstGeom>
          <a:solidFill>
            <a:srgbClr val="CCCCFF"/>
          </a:solidFill>
        </p:spPr>
      </p:pic>
      <p:pic>
        <p:nvPicPr>
          <p:cNvPr id="89" name="Picture 88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897530" y="5191037"/>
            <a:ext cx="1158340" cy="1054699"/>
          </a:xfrm>
          <a:prstGeom prst="rect">
            <a:avLst/>
          </a:prstGeom>
          <a:solidFill>
            <a:srgbClr val="CCCCFF"/>
          </a:solidFill>
        </p:spPr>
      </p:pic>
      <p:sp>
        <p:nvSpPr>
          <p:cNvPr id="90" name="TextBox 89"/>
          <p:cNvSpPr txBox="1"/>
          <p:nvPr/>
        </p:nvSpPr>
        <p:spPr>
          <a:xfrm>
            <a:off x="53832" y="5211189"/>
            <a:ext cx="112974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/>
              <a:t>Sunday</a:t>
            </a:r>
            <a:endParaRPr lang="en-US" sz="1600" dirty="0"/>
          </a:p>
        </p:txBody>
      </p:sp>
      <p:sp>
        <p:nvSpPr>
          <p:cNvPr id="91" name="TextBox 90"/>
          <p:cNvSpPr txBox="1"/>
          <p:nvPr/>
        </p:nvSpPr>
        <p:spPr>
          <a:xfrm>
            <a:off x="1482953" y="5189654"/>
            <a:ext cx="112818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/>
              <a:t>Monday</a:t>
            </a:r>
            <a:endParaRPr lang="en-US" sz="1600" dirty="0"/>
          </a:p>
        </p:txBody>
      </p:sp>
      <p:sp>
        <p:nvSpPr>
          <p:cNvPr id="92" name="TextBox 91"/>
          <p:cNvSpPr txBox="1"/>
          <p:nvPr/>
        </p:nvSpPr>
        <p:spPr>
          <a:xfrm>
            <a:off x="3005556" y="5183805"/>
            <a:ext cx="114887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/>
              <a:t>Tuesday</a:t>
            </a:r>
            <a:endParaRPr lang="en-US" sz="1600" dirty="0"/>
          </a:p>
        </p:txBody>
      </p:sp>
      <p:sp>
        <p:nvSpPr>
          <p:cNvPr id="93" name="TextBox 92"/>
          <p:cNvSpPr txBox="1"/>
          <p:nvPr/>
        </p:nvSpPr>
        <p:spPr>
          <a:xfrm>
            <a:off x="4414536" y="5211189"/>
            <a:ext cx="122303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/>
              <a:t>Wednesday</a:t>
            </a:r>
            <a:endParaRPr lang="en-US" sz="1600" dirty="0"/>
          </a:p>
        </p:txBody>
      </p:sp>
      <p:sp>
        <p:nvSpPr>
          <p:cNvPr id="94" name="TextBox 93"/>
          <p:cNvSpPr txBox="1"/>
          <p:nvPr/>
        </p:nvSpPr>
        <p:spPr>
          <a:xfrm>
            <a:off x="6020358" y="5211189"/>
            <a:ext cx="113264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/>
              <a:t>Thursday</a:t>
            </a:r>
            <a:endParaRPr lang="en-US" sz="1600" dirty="0"/>
          </a:p>
        </p:txBody>
      </p:sp>
      <p:sp>
        <p:nvSpPr>
          <p:cNvPr id="95" name="TextBox 94"/>
          <p:cNvSpPr txBox="1"/>
          <p:nvPr/>
        </p:nvSpPr>
        <p:spPr>
          <a:xfrm>
            <a:off x="7458641" y="5225316"/>
            <a:ext cx="112249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/>
              <a:t>Friday</a:t>
            </a:r>
            <a:endParaRPr lang="en-US" sz="1600" dirty="0"/>
          </a:p>
        </p:txBody>
      </p:sp>
      <p:sp>
        <p:nvSpPr>
          <p:cNvPr id="96" name="TextBox 95"/>
          <p:cNvSpPr txBox="1"/>
          <p:nvPr/>
        </p:nvSpPr>
        <p:spPr>
          <a:xfrm>
            <a:off x="8902402" y="5188467"/>
            <a:ext cx="111796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/>
              <a:t>Saturday</a:t>
            </a:r>
            <a:endParaRPr lang="en-US" sz="1600" dirty="0"/>
          </a:p>
        </p:txBody>
      </p:sp>
      <p:sp>
        <p:nvSpPr>
          <p:cNvPr id="100" name="TextBox 99"/>
          <p:cNvSpPr txBox="1"/>
          <p:nvPr/>
        </p:nvSpPr>
        <p:spPr>
          <a:xfrm>
            <a:off x="7430127" y="3943530"/>
            <a:ext cx="119876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/>
              <a:t>I Need Food</a:t>
            </a:r>
            <a:endParaRPr lang="en-US" sz="1600" dirty="0"/>
          </a:p>
        </p:txBody>
      </p:sp>
      <p:sp>
        <p:nvSpPr>
          <p:cNvPr id="102" name="TextBox 101"/>
          <p:cNvSpPr txBox="1"/>
          <p:nvPr/>
        </p:nvSpPr>
        <p:spPr>
          <a:xfrm>
            <a:off x="8780726" y="3960700"/>
            <a:ext cx="1363593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500" dirty="0" smtClean="0"/>
              <a:t>I Need Water</a:t>
            </a:r>
            <a:endParaRPr lang="en-US" sz="1500" dirty="0"/>
          </a:p>
        </p:txBody>
      </p:sp>
      <p:sp>
        <p:nvSpPr>
          <p:cNvPr id="103" name="TextBox 102"/>
          <p:cNvSpPr txBox="1"/>
          <p:nvPr/>
        </p:nvSpPr>
        <p:spPr>
          <a:xfrm>
            <a:off x="2953610" y="3936297"/>
            <a:ext cx="11583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/>
              <a:t>Tired</a:t>
            </a:r>
            <a:endParaRPr lang="en-US" sz="1600" dirty="0"/>
          </a:p>
        </p:txBody>
      </p:sp>
      <p:sp>
        <p:nvSpPr>
          <p:cNvPr id="104" name="TextBox 103"/>
          <p:cNvSpPr txBox="1"/>
          <p:nvPr/>
        </p:nvSpPr>
        <p:spPr>
          <a:xfrm>
            <a:off x="4415469" y="3929063"/>
            <a:ext cx="11583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/>
              <a:t>Thankful</a:t>
            </a:r>
            <a:endParaRPr lang="en-US" sz="1600" dirty="0"/>
          </a:p>
        </p:txBody>
      </p:sp>
      <p:sp>
        <p:nvSpPr>
          <p:cNvPr id="105" name="TextBox 104"/>
          <p:cNvSpPr txBox="1"/>
          <p:nvPr/>
        </p:nvSpPr>
        <p:spPr>
          <a:xfrm>
            <a:off x="6020358" y="3929209"/>
            <a:ext cx="113264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/>
              <a:t>Lonely</a:t>
            </a:r>
            <a:endParaRPr lang="en-US" sz="1600" dirty="0"/>
          </a:p>
        </p:txBody>
      </p:sp>
      <p:pic>
        <p:nvPicPr>
          <p:cNvPr id="107" name="Picture 106"/>
          <p:cNvPicPr>
            <a:picLocks noChangeAspect="1"/>
          </p:cNvPicPr>
          <p:nvPr/>
        </p:nvPicPr>
        <p:blipFill rotWithShape="1">
          <a:blip r:embed="rId2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91827" y="2934368"/>
            <a:ext cx="630935" cy="676656"/>
          </a:xfrm>
          <a:prstGeom prst="rect">
            <a:avLst/>
          </a:prstGeom>
        </p:spPr>
      </p:pic>
      <p:pic>
        <p:nvPicPr>
          <p:cNvPr id="108" name="Picture 107"/>
          <p:cNvPicPr>
            <a:picLocks noChangeAspect="1"/>
          </p:cNvPicPr>
          <p:nvPr/>
        </p:nvPicPr>
        <p:blipFill rotWithShape="1">
          <a:blip r:embed="rId2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58315" y="5592266"/>
            <a:ext cx="916830" cy="550298"/>
          </a:xfrm>
          <a:prstGeom prst="rect">
            <a:avLst/>
          </a:prstGeom>
        </p:spPr>
      </p:pic>
      <p:pic>
        <p:nvPicPr>
          <p:cNvPr id="109" name="Picture 108"/>
          <p:cNvPicPr>
            <a:picLocks noChangeAspect="1"/>
          </p:cNvPicPr>
          <p:nvPr/>
        </p:nvPicPr>
        <p:blipFill rotWithShape="1">
          <a:blip r:embed="rId2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119018" y="5611214"/>
            <a:ext cx="899198" cy="511520"/>
          </a:xfrm>
          <a:prstGeom prst="rect">
            <a:avLst/>
          </a:prstGeom>
        </p:spPr>
      </p:pic>
      <p:pic>
        <p:nvPicPr>
          <p:cNvPr id="110" name="Picture 109"/>
          <p:cNvPicPr>
            <a:picLocks noChangeAspect="1"/>
          </p:cNvPicPr>
          <p:nvPr/>
        </p:nvPicPr>
        <p:blipFill rotWithShape="1">
          <a:blip r:embed="rId2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565812" y="5628047"/>
            <a:ext cx="899198" cy="541824"/>
          </a:xfrm>
          <a:prstGeom prst="rect">
            <a:avLst/>
          </a:prstGeom>
        </p:spPr>
      </p:pic>
      <p:pic>
        <p:nvPicPr>
          <p:cNvPr id="111" name="Picture 110"/>
          <p:cNvPicPr>
            <a:picLocks noChangeAspect="1"/>
          </p:cNvPicPr>
          <p:nvPr/>
        </p:nvPicPr>
        <p:blipFill rotWithShape="1">
          <a:blip r:embed="rId2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136979" y="5602929"/>
            <a:ext cx="899403" cy="553037"/>
          </a:xfrm>
          <a:prstGeom prst="rect">
            <a:avLst/>
          </a:prstGeom>
        </p:spPr>
      </p:pic>
      <p:pic>
        <p:nvPicPr>
          <p:cNvPr id="112" name="Picture 111"/>
          <p:cNvPicPr>
            <a:picLocks noChangeAspect="1"/>
          </p:cNvPicPr>
          <p:nvPr/>
        </p:nvPicPr>
        <p:blipFill rotWithShape="1">
          <a:blip r:embed="rId2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570631" y="5593558"/>
            <a:ext cx="891911" cy="548542"/>
          </a:xfrm>
          <a:prstGeom prst="rect">
            <a:avLst/>
          </a:prstGeom>
        </p:spPr>
      </p:pic>
      <p:pic>
        <p:nvPicPr>
          <p:cNvPr id="113" name="Picture 112"/>
          <p:cNvPicPr>
            <a:picLocks noChangeAspect="1"/>
          </p:cNvPicPr>
          <p:nvPr/>
        </p:nvPicPr>
        <p:blipFill rotWithShape="1">
          <a:blip r:embed="rId2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9030665" y="5615709"/>
            <a:ext cx="905256" cy="517791"/>
          </a:xfrm>
          <a:prstGeom prst="rect">
            <a:avLst/>
          </a:prstGeom>
        </p:spPr>
      </p:pic>
      <p:pic>
        <p:nvPicPr>
          <p:cNvPr id="114" name="Picture 113"/>
          <p:cNvPicPr>
            <a:picLocks noChangeAspect="1"/>
          </p:cNvPicPr>
          <p:nvPr/>
        </p:nvPicPr>
        <p:blipFill rotWithShape="1">
          <a:blip r:embed="rId2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577587" y="5579768"/>
            <a:ext cx="916830" cy="570742"/>
          </a:xfrm>
          <a:prstGeom prst="rect">
            <a:avLst/>
          </a:prstGeom>
        </p:spPr>
      </p:pic>
      <p:pic>
        <p:nvPicPr>
          <p:cNvPr id="115" name="Picture 114"/>
          <p:cNvPicPr>
            <a:picLocks noChangeAspect="1"/>
          </p:cNvPicPr>
          <p:nvPr/>
        </p:nvPicPr>
        <p:blipFill rotWithShape="1">
          <a:blip r:embed="rId30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706716" y="4321275"/>
            <a:ext cx="633918" cy="544856"/>
          </a:xfrm>
          <a:prstGeom prst="rect">
            <a:avLst/>
          </a:prstGeom>
        </p:spPr>
      </p:pic>
      <p:pic>
        <p:nvPicPr>
          <p:cNvPr id="116" name="Picture 115"/>
          <p:cNvPicPr>
            <a:picLocks noChangeAspect="1"/>
          </p:cNvPicPr>
          <p:nvPr/>
        </p:nvPicPr>
        <p:blipFill rotWithShape="1">
          <a:blip r:embed="rId31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9132566" y="4344533"/>
            <a:ext cx="642900" cy="521598"/>
          </a:xfrm>
          <a:prstGeom prst="rect">
            <a:avLst/>
          </a:prstGeom>
        </p:spPr>
      </p:pic>
      <p:pic>
        <p:nvPicPr>
          <p:cNvPr id="117" name="Picture 116"/>
          <p:cNvPicPr>
            <a:picLocks noChangeAspect="1"/>
          </p:cNvPicPr>
          <p:nvPr/>
        </p:nvPicPr>
        <p:blipFill rotWithShape="1">
          <a:blip r:embed="rId3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157002" y="4327344"/>
            <a:ext cx="885052" cy="616058"/>
          </a:xfrm>
          <a:prstGeom prst="rect">
            <a:avLst/>
          </a:prstGeom>
        </p:spPr>
      </p:pic>
      <p:pic>
        <p:nvPicPr>
          <p:cNvPr id="118" name="Picture 117"/>
          <p:cNvPicPr>
            <a:picLocks noChangeAspect="1"/>
          </p:cNvPicPr>
          <p:nvPr/>
        </p:nvPicPr>
        <p:blipFill rotWithShape="1">
          <a:blip r:embed="rId3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634582" y="4287738"/>
            <a:ext cx="789234" cy="661938"/>
          </a:xfrm>
          <a:prstGeom prst="rect">
            <a:avLst/>
          </a:prstGeom>
        </p:spPr>
      </p:pic>
      <p:pic>
        <p:nvPicPr>
          <p:cNvPr id="119" name="Picture 118"/>
          <p:cNvPicPr>
            <a:picLocks noChangeAspect="1"/>
          </p:cNvPicPr>
          <p:nvPr/>
        </p:nvPicPr>
        <p:blipFill rotWithShape="1">
          <a:blip r:embed="rId3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248043" y="4320764"/>
            <a:ext cx="570865" cy="601230"/>
          </a:xfrm>
          <a:prstGeom prst="rect">
            <a:avLst/>
          </a:prstGeom>
        </p:spPr>
      </p:pic>
      <p:pic>
        <p:nvPicPr>
          <p:cNvPr id="120" name="Picture 119"/>
          <p:cNvPicPr>
            <a:picLocks noChangeAspect="1"/>
          </p:cNvPicPr>
          <p:nvPr/>
        </p:nvPicPr>
        <p:blipFill rotWithShape="1">
          <a:blip r:embed="rId3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40009" y="4242502"/>
            <a:ext cx="517440" cy="680842"/>
          </a:xfrm>
          <a:prstGeom prst="rect">
            <a:avLst/>
          </a:prstGeom>
        </p:spPr>
      </p:pic>
      <p:pic>
        <p:nvPicPr>
          <p:cNvPr id="122" name="Picture 121"/>
          <p:cNvPicPr>
            <a:picLocks noChangeAspect="1"/>
          </p:cNvPicPr>
          <p:nvPr/>
        </p:nvPicPr>
        <p:blipFill rotWithShape="1">
          <a:blip r:embed="rId3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9122781" y="2941227"/>
            <a:ext cx="738207" cy="635679"/>
          </a:xfrm>
          <a:prstGeom prst="rect">
            <a:avLst/>
          </a:prstGeom>
        </p:spPr>
      </p:pic>
      <p:pic>
        <p:nvPicPr>
          <p:cNvPr id="123" name="Picture 122"/>
          <p:cNvPicPr>
            <a:picLocks noChangeAspect="1"/>
          </p:cNvPicPr>
          <p:nvPr/>
        </p:nvPicPr>
        <p:blipFill rotWithShape="1">
          <a:blip r:embed="rId3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820742" y="2954073"/>
            <a:ext cx="641131" cy="662151"/>
          </a:xfrm>
          <a:prstGeom prst="rect">
            <a:avLst/>
          </a:prstGeom>
        </p:spPr>
      </p:pic>
      <p:sp>
        <p:nvSpPr>
          <p:cNvPr id="124" name="Rectangle 123"/>
          <p:cNvSpPr/>
          <p:nvPr/>
        </p:nvSpPr>
        <p:spPr>
          <a:xfrm>
            <a:off x="476851" y="6462449"/>
            <a:ext cx="814606" cy="68048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5" name="Rectangle 134"/>
          <p:cNvSpPr/>
          <p:nvPr/>
        </p:nvSpPr>
        <p:spPr>
          <a:xfrm>
            <a:off x="1288760" y="6467768"/>
            <a:ext cx="814606" cy="68048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6" name="Rectangle 135"/>
          <p:cNvSpPr/>
          <p:nvPr/>
        </p:nvSpPr>
        <p:spPr>
          <a:xfrm>
            <a:off x="2107739" y="6470395"/>
            <a:ext cx="814606" cy="68048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8" name="Rectangle 137"/>
          <p:cNvSpPr/>
          <p:nvPr/>
        </p:nvSpPr>
        <p:spPr>
          <a:xfrm>
            <a:off x="2925198" y="6468878"/>
            <a:ext cx="814606" cy="68048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9" name="Rectangle 138"/>
          <p:cNvSpPr/>
          <p:nvPr/>
        </p:nvSpPr>
        <p:spPr>
          <a:xfrm>
            <a:off x="3739255" y="6468877"/>
            <a:ext cx="814606" cy="68048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0" name="Rectangle 139"/>
          <p:cNvSpPr/>
          <p:nvPr/>
        </p:nvSpPr>
        <p:spPr>
          <a:xfrm>
            <a:off x="4554651" y="6468877"/>
            <a:ext cx="814606" cy="68048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1" name="Rectangle 140"/>
          <p:cNvSpPr/>
          <p:nvPr/>
        </p:nvSpPr>
        <p:spPr>
          <a:xfrm>
            <a:off x="5363650" y="6469537"/>
            <a:ext cx="814606" cy="68048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2" name="Rectangle 141"/>
          <p:cNvSpPr/>
          <p:nvPr/>
        </p:nvSpPr>
        <p:spPr>
          <a:xfrm>
            <a:off x="6179661" y="6471535"/>
            <a:ext cx="838465" cy="68048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3" name="Rectangle 142"/>
          <p:cNvSpPr/>
          <p:nvPr/>
        </p:nvSpPr>
        <p:spPr>
          <a:xfrm>
            <a:off x="7017694" y="6468704"/>
            <a:ext cx="814606" cy="68048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4" name="Rectangle 143"/>
          <p:cNvSpPr/>
          <p:nvPr/>
        </p:nvSpPr>
        <p:spPr>
          <a:xfrm>
            <a:off x="7831571" y="6469536"/>
            <a:ext cx="814606" cy="68048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5" name="TextBox 144"/>
          <p:cNvSpPr txBox="1"/>
          <p:nvPr/>
        </p:nvSpPr>
        <p:spPr>
          <a:xfrm>
            <a:off x="488463" y="6467275"/>
            <a:ext cx="80387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/>
              <a:t>0</a:t>
            </a:r>
          </a:p>
        </p:txBody>
      </p:sp>
      <p:sp>
        <p:nvSpPr>
          <p:cNvPr id="146" name="TextBox 145"/>
          <p:cNvSpPr txBox="1"/>
          <p:nvPr/>
        </p:nvSpPr>
        <p:spPr>
          <a:xfrm>
            <a:off x="4566617" y="6456310"/>
            <a:ext cx="80387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/>
              <a:t>5</a:t>
            </a:r>
            <a:endParaRPr lang="en-US" sz="4000" dirty="0"/>
          </a:p>
        </p:txBody>
      </p:sp>
      <p:sp>
        <p:nvSpPr>
          <p:cNvPr id="147" name="TextBox 146"/>
          <p:cNvSpPr txBox="1"/>
          <p:nvPr/>
        </p:nvSpPr>
        <p:spPr>
          <a:xfrm>
            <a:off x="1287477" y="6455175"/>
            <a:ext cx="80387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/>
              <a:t>1</a:t>
            </a:r>
            <a:endParaRPr lang="en-US" sz="4000" dirty="0"/>
          </a:p>
        </p:txBody>
      </p:sp>
      <p:sp>
        <p:nvSpPr>
          <p:cNvPr id="148" name="TextBox 147"/>
          <p:cNvSpPr txBox="1"/>
          <p:nvPr/>
        </p:nvSpPr>
        <p:spPr>
          <a:xfrm>
            <a:off x="2104661" y="6470395"/>
            <a:ext cx="80387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/>
              <a:t>2</a:t>
            </a:r>
            <a:endParaRPr lang="en-US" sz="4000" dirty="0"/>
          </a:p>
        </p:txBody>
      </p:sp>
      <p:sp>
        <p:nvSpPr>
          <p:cNvPr id="149" name="TextBox 148"/>
          <p:cNvSpPr txBox="1"/>
          <p:nvPr/>
        </p:nvSpPr>
        <p:spPr>
          <a:xfrm>
            <a:off x="2927902" y="6470733"/>
            <a:ext cx="80387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/>
              <a:t>3</a:t>
            </a:r>
            <a:endParaRPr lang="en-US" sz="4000" dirty="0"/>
          </a:p>
        </p:txBody>
      </p:sp>
      <p:sp>
        <p:nvSpPr>
          <p:cNvPr id="150" name="TextBox 149"/>
          <p:cNvSpPr txBox="1"/>
          <p:nvPr/>
        </p:nvSpPr>
        <p:spPr>
          <a:xfrm>
            <a:off x="3744530" y="6456110"/>
            <a:ext cx="80387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/>
              <a:t>4</a:t>
            </a:r>
            <a:endParaRPr lang="en-US" sz="4000" dirty="0"/>
          </a:p>
        </p:txBody>
      </p:sp>
      <p:sp>
        <p:nvSpPr>
          <p:cNvPr id="151" name="TextBox 150"/>
          <p:cNvSpPr txBox="1"/>
          <p:nvPr/>
        </p:nvSpPr>
        <p:spPr>
          <a:xfrm>
            <a:off x="8657027" y="6470395"/>
            <a:ext cx="80387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/>
              <a:t>10</a:t>
            </a:r>
            <a:endParaRPr lang="en-US" sz="4000" dirty="0"/>
          </a:p>
        </p:txBody>
      </p:sp>
      <p:sp>
        <p:nvSpPr>
          <p:cNvPr id="152" name="TextBox 151"/>
          <p:cNvSpPr txBox="1"/>
          <p:nvPr/>
        </p:nvSpPr>
        <p:spPr>
          <a:xfrm>
            <a:off x="7842947" y="6448747"/>
            <a:ext cx="80387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/>
              <a:t>9</a:t>
            </a:r>
          </a:p>
        </p:txBody>
      </p:sp>
      <p:sp>
        <p:nvSpPr>
          <p:cNvPr id="153" name="TextBox 152"/>
          <p:cNvSpPr txBox="1"/>
          <p:nvPr/>
        </p:nvSpPr>
        <p:spPr>
          <a:xfrm>
            <a:off x="7026050" y="6462449"/>
            <a:ext cx="80387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/>
              <a:t>8</a:t>
            </a:r>
            <a:endParaRPr lang="en-US" sz="4000" dirty="0"/>
          </a:p>
        </p:txBody>
      </p:sp>
      <p:sp>
        <p:nvSpPr>
          <p:cNvPr id="154" name="TextBox 153"/>
          <p:cNvSpPr txBox="1"/>
          <p:nvPr/>
        </p:nvSpPr>
        <p:spPr>
          <a:xfrm>
            <a:off x="6190132" y="6439165"/>
            <a:ext cx="80387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/>
              <a:t>7</a:t>
            </a:r>
            <a:endParaRPr lang="en-US" sz="4000" dirty="0"/>
          </a:p>
        </p:txBody>
      </p:sp>
      <p:sp>
        <p:nvSpPr>
          <p:cNvPr id="155" name="TextBox 154"/>
          <p:cNvSpPr txBox="1"/>
          <p:nvPr/>
        </p:nvSpPr>
        <p:spPr>
          <a:xfrm>
            <a:off x="5371380" y="6451542"/>
            <a:ext cx="80387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/>
              <a:t>6</a:t>
            </a:r>
            <a:endParaRPr lang="en-US" sz="4000" dirty="0"/>
          </a:p>
        </p:txBody>
      </p:sp>
      <p:sp>
        <p:nvSpPr>
          <p:cNvPr id="157" name="Rectangle 156"/>
          <p:cNvSpPr/>
          <p:nvPr/>
        </p:nvSpPr>
        <p:spPr>
          <a:xfrm>
            <a:off x="8642088" y="6469536"/>
            <a:ext cx="814606" cy="68048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8" name="Picture 157"/>
          <p:cNvPicPr>
            <a:picLocks noChangeAspect="1"/>
          </p:cNvPicPr>
          <p:nvPr/>
        </p:nvPicPr>
        <p:blipFill rotWithShape="1">
          <a:blip r:embed="rId3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921654" y="7355832"/>
            <a:ext cx="2070515" cy="3157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80076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0C26AD3EE0E5E4583B46619AFC42D5F" ma:contentTypeVersion="1" ma:contentTypeDescription="Create a new document." ma:contentTypeScope="" ma:versionID="5c846298288e915369e355e79692e48e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d810986b036840e28274f9fca8f918e2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DC533A49-B25B-4586-9028-AE007EF41B49}"/>
</file>

<file path=customXml/itemProps2.xml><?xml version="1.0" encoding="utf-8"?>
<ds:datastoreItem xmlns:ds="http://schemas.openxmlformats.org/officeDocument/2006/customXml" ds:itemID="{84BAC74F-A37B-4B88-848F-E6A285C0A2E0}"/>
</file>

<file path=customXml/itemProps3.xml><?xml version="1.0" encoding="utf-8"?>
<ds:datastoreItem xmlns:ds="http://schemas.openxmlformats.org/officeDocument/2006/customXml" ds:itemID="{0410DCC3-20EE-4AEB-AB02-429A67D73723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3770</TotalTime>
  <Words>60</Words>
  <Application>Microsoft Office PowerPoint</Application>
  <PresentationFormat>Custom</PresentationFormat>
  <Paragraphs>49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Beems, Julia</dc:creator>
  <cp:lastModifiedBy>Beems, Julia</cp:lastModifiedBy>
  <cp:revision>89</cp:revision>
  <cp:lastPrinted>2019-09-16T19:30:39Z</cp:lastPrinted>
  <dcterms:created xsi:type="dcterms:W3CDTF">2019-05-13T13:49:54Z</dcterms:created>
  <dcterms:modified xsi:type="dcterms:W3CDTF">2020-03-20T20:33:57Z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0x01010090C26AD3EE0E5E4583B46619AFC42D5F</vt:lpwstr>
  </property>
</Properties>
</file>