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61" r:id="rId4"/>
  </p:sldIdLst>
  <p:sldSz cx="12192000" cy="73152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1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7187"/>
            <a:ext cx="91440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42174"/>
            <a:ext cx="9144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6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72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89467"/>
            <a:ext cx="2628900" cy="619929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89467"/>
            <a:ext cx="7734300" cy="619929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89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17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23721"/>
            <a:ext cx="105156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895428"/>
            <a:ext cx="105156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31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7333"/>
            <a:ext cx="5181600" cy="46414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47333"/>
            <a:ext cx="5181600" cy="46414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5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89467"/>
            <a:ext cx="10515600" cy="14139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793241"/>
            <a:ext cx="5157787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672080"/>
            <a:ext cx="5157787" cy="3930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93241"/>
            <a:ext cx="5183188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672080"/>
            <a:ext cx="5183188" cy="3930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05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2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4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87680"/>
            <a:ext cx="3932237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53254"/>
            <a:ext cx="617220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94560"/>
            <a:ext cx="3932237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80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87680"/>
            <a:ext cx="3932237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053254"/>
            <a:ext cx="617220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94560"/>
            <a:ext cx="3932237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1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89467"/>
            <a:ext cx="105156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947333"/>
            <a:ext cx="105156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780107"/>
            <a:ext cx="27432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C114F-E078-45D7-9A05-8627B888FBF4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780107"/>
            <a:ext cx="41148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780107"/>
            <a:ext cx="27432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C36C9-B89F-4B6A-AC6A-319928F9A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8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0800000">
            <a:off x="0" y="4024068"/>
            <a:ext cx="3814353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Contact Card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" y="4613327"/>
            <a:ext cx="3814355" cy="3231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to Call or Text in an Emergency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" y="4936489"/>
            <a:ext cx="3814352" cy="18466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 State: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</a:t>
            </a:r>
          </a:p>
          <a:p>
            <a:endParaRPr 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Out-of-State:</a:t>
            </a:r>
          </a:p>
          <a:p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-2" y="2397832"/>
            <a:ext cx="3814355" cy="16158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Phone: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Home Address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</a:t>
            </a:r>
          </a:p>
          <a:p>
            <a:pPr>
              <a:lnSpc>
                <a:spcPct val="150000"/>
              </a:lnSpc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-8" y="82964"/>
            <a:ext cx="3814362" cy="1708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Police: Call 9-1-1 or: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Fire Dept: 9-1-1 or: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Ambulance: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Poison Control Center: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800-222-1222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Health Care Provider: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-4" y="1805038"/>
            <a:ext cx="3814358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Phone Numbers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6374" y="82963"/>
            <a:ext cx="3853006" cy="674885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8860" y="82963"/>
            <a:ext cx="3853006" cy="674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365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5400000">
            <a:off x="7638592" y="1874908"/>
            <a:ext cx="3814353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Contact Card</a:t>
            </a:r>
          </a:p>
        </p:txBody>
      </p:sp>
      <p:sp>
        <p:nvSpPr>
          <p:cNvPr id="7" name="TextBox 6"/>
          <p:cNvSpPr txBox="1"/>
          <p:nvPr/>
        </p:nvSpPr>
        <p:spPr>
          <a:xfrm rot="5400000">
            <a:off x="6646012" y="1251661"/>
            <a:ext cx="3814355" cy="16158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Phone: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Home Address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</a:t>
            </a:r>
          </a:p>
          <a:p>
            <a:pPr>
              <a:lnSpc>
                <a:spcPct val="150000"/>
              </a:lnSpc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9214642" y="1220837"/>
            <a:ext cx="3814362" cy="1708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Police: Call 9-1-1 or: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Fire Dept: 9-1-1 or: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Ambulance: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Poison Control Center: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800-222-1222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Health Care Provider: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8175898" y="1890253"/>
            <a:ext cx="3814358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Phone Numbers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2834" y="167736"/>
            <a:ext cx="4352921" cy="3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1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0800000">
            <a:off x="0" y="4024068"/>
            <a:ext cx="3814353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Contact Card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" y="4613327"/>
            <a:ext cx="3814355" cy="3231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to Call or Text in an Emergency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" y="4936489"/>
            <a:ext cx="3814352" cy="18466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 State: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</a:t>
            </a:r>
          </a:p>
          <a:p>
            <a:endParaRPr 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Out-of-State:</a:t>
            </a:r>
          </a:p>
          <a:p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-2" y="2397832"/>
            <a:ext cx="3814355" cy="16158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Phone: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Home Address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</a:t>
            </a:r>
          </a:p>
          <a:p>
            <a:pPr>
              <a:lnSpc>
                <a:spcPct val="150000"/>
              </a:lnSpc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-8" y="82964"/>
            <a:ext cx="3814362" cy="1708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Police: Call 9-1-1 or: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Fire Dept: 9-1-1 or: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Ambulance: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Poison Control Center: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800-222-1222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Health Care Provider: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-4" y="1805038"/>
            <a:ext cx="3814358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Phone Numbers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6374" y="82963"/>
            <a:ext cx="3853006" cy="674885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8860" y="82962"/>
            <a:ext cx="3853006" cy="674885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814353" y="6831819"/>
            <a:ext cx="3430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SPANISH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16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1574</TotalTime>
  <Words>163</Words>
  <Application>Microsoft Office PowerPoint</Application>
  <PresentationFormat>Custom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Beems, Julia</dc:creator>
  <cp:lastModifiedBy>Beems, Julia</cp:lastModifiedBy>
  <cp:revision>15</cp:revision>
  <cp:lastPrinted>2016-11-28T18:56:53Z</cp:lastPrinted>
  <dcterms:created xsi:type="dcterms:W3CDTF">2016-11-22T15:50:25Z</dcterms:created>
  <dcterms:modified xsi:type="dcterms:W3CDTF">2021-03-25T16:13:24Z</dcterms:modified>
</cp:coreProperties>
</file>